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1"/>
  </p:notesMasterIdLst>
  <p:handoutMasterIdLst>
    <p:handoutMasterId r:id="rId22"/>
  </p:handoutMasterIdLst>
  <p:sldIdLst>
    <p:sldId id="544" r:id="rId5"/>
    <p:sldId id="7784" r:id="rId6"/>
    <p:sldId id="7785" r:id="rId7"/>
    <p:sldId id="7786" r:id="rId8"/>
    <p:sldId id="7788" r:id="rId9"/>
    <p:sldId id="7787" r:id="rId10"/>
    <p:sldId id="279" r:id="rId11"/>
    <p:sldId id="557" r:id="rId12"/>
    <p:sldId id="558" r:id="rId13"/>
    <p:sldId id="559" r:id="rId14"/>
    <p:sldId id="560" r:id="rId15"/>
    <p:sldId id="7783" r:id="rId16"/>
    <p:sldId id="550" r:id="rId17"/>
    <p:sldId id="287" r:id="rId18"/>
    <p:sldId id="555" r:id="rId19"/>
    <p:sldId id="556" r:id="rId20"/>
  </p:sldIdLst>
  <p:sldSz cx="12192000" cy="6858000"/>
  <p:notesSz cx="6807200" cy="9939338"/>
  <p:defaultTextStyle>
    <a:defPPr rtl="0">
      <a:defRPr lang="ko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D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82EB0-7C74-4F69-9033-416338844583}" v="44" dt="2025-03-31T02:02:53.682"/>
    <p1510:client id="{8048A4EA-14AC-A92B-1AB9-73AD1284320C}" v="43" dt="2025-03-31T02:05:29.073"/>
    <p1510:client id="{9AD27D68-E617-47D7-98B8-AAD8C6F1260D}" v="100" dt="2025-03-31T01:47:48.605"/>
    <p1510:client id="{EEF20861-442C-98D8-54EE-FE4CB541A1AF}" v="1" dt="2025-04-01T04:15:24.344"/>
    <p1510:client id="{F58147EE-9E39-429A-9865-39DA4AE70879}" v="8" dt="2025-03-31T02:30:45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상훈 (sanghun lee)" userId="cf0b9a52-eb6b-46bb-b840-458b653f971b" providerId="ADAL" clId="{F58147EE-9E39-429A-9865-39DA4AE70879}"/>
    <pc:docChg chg="custSel modSld">
      <pc:chgData name="이상훈 (sanghun lee)" userId="cf0b9a52-eb6b-46bb-b840-458b653f971b" providerId="ADAL" clId="{F58147EE-9E39-429A-9865-39DA4AE70879}" dt="2025-03-31T02:30:45.101" v="7" actId="20577"/>
      <pc:docMkLst>
        <pc:docMk/>
      </pc:docMkLst>
      <pc:sldChg chg="modSp mod">
        <pc:chgData name="이상훈 (sanghun lee)" userId="cf0b9a52-eb6b-46bb-b840-458b653f971b" providerId="ADAL" clId="{F58147EE-9E39-429A-9865-39DA4AE70879}" dt="2025-03-31T02:30:45.101" v="7" actId="20577"/>
        <pc:sldMkLst>
          <pc:docMk/>
          <pc:sldMk cId="380154571" sldId="287"/>
        </pc:sldMkLst>
        <pc:spChg chg="mod">
          <ac:chgData name="이상훈 (sanghun lee)" userId="cf0b9a52-eb6b-46bb-b840-458b653f971b" providerId="ADAL" clId="{F58147EE-9E39-429A-9865-39DA4AE70879}" dt="2025-03-31T02:30:45.101" v="7" actId="20577"/>
          <ac:spMkLst>
            <pc:docMk/>
            <pc:sldMk cId="380154571" sldId="287"/>
            <ac:spMk id="15" creationId="{D3A24C1B-3185-3B41-0F14-FD8209F94A3B}"/>
          </ac:spMkLst>
        </pc:spChg>
      </pc:sldChg>
    </pc:docChg>
  </pc:docChgLst>
  <pc:docChgLst>
    <pc:chgData name="한철희 (ChulHee Han)" userId="S::chulhee.han@ageng.co.kr::f2ffd5cf-e269-46e2-90af-89260300e9d8" providerId="AD" clId="Web-{E8801A45-B3AE-A079-E2BF-7849A64C52B4}"/>
    <pc:docChg chg="modSld">
      <pc:chgData name="한철희 (ChulHee Han)" userId="S::chulhee.han@ageng.co.kr::f2ffd5cf-e269-46e2-90af-89260300e9d8" providerId="AD" clId="Web-{E8801A45-B3AE-A079-E2BF-7849A64C52B4}" dt="2025-03-27T06:19:21.464" v="6" actId="20577"/>
      <pc:docMkLst>
        <pc:docMk/>
      </pc:docMkLst>
      <pc:sldChg chg="modSp">
        <pc:chgData name="한철희 (ChulHee Han)" userId="S::chulhee.han@ageng.co.kr::f2ffd5cf-e269-46e2-90af-89260300e9d8" providerId="AD" clId="Web-{E8801A45-B3AE-A079-E2BF-7849A64C52B4}" dt="2025-03-27T06:19:21.464" v="6" actId="20577"/>
        <pc:sldMkLst>
          <pc:docMk/>
          <pc:sldMk cId="1502666785" sldId="7783"/>
        </pc:sldMkLst>
        <pc:spChg chg="mod">
          <ac:chgData name="한철희 (ChulHee Han)" userId="S::chulhee.han@ageng.co.kr::f2ffd5cf-e269-46e2-90af-89260300e9d8" providerId="AD" clId="Web-{E8801A45-B3AE-A079-E2BF-7849A64C52B4}" dt="2025-03-27T06:19:21.464" v="6" actId="20577"/>
          <ac:spMkLst>
            <pc:docMk/>
            <pc:sldMk cId="1502666785" sldId="7783"/>
            <ac:spMk id="31" creationId="{14A4DB0D-4E57-D1A7-F143-98E4C485596C}"/>
          </ac:spMkLst>
        </pc:spChg>
      </pc:sldChg>
    </pc:docChg>
  </pc:docChgLst>
  <pc:docChgLst>
    <pc:chgData name="한철희 (ChulHee Han)" userId="S::chulhee.han@ageng.co.kr::f2ffd5cf-e269-46e2-90af-89260300e9d8" providerId="AD" clId="Web-{EF2BD3EB-05D9-7FEC-FDE8-692B3F829B3D}"/>
    <pc:docChg chg="modSld">
      <pc:chgData name="한철희 (ChulHee Han)" userId="S::chulhee.han@ageng.co.kr::f2ffd5cf-e269-46e2-90af-89260300e9d8" providerId="AD" clId="Web-{EF2BD3EB-05D9-7FEC-FDE8-692B3F829B3D}" dt="2025-03-25T05:17:11.834" v="13" actId="20577"/>
      <pc:docMkLst>
        <pc:docMk/>
      </pc:docMkLst>
      <pc:sldChg chg="modSp">
        <pc:chgData name="한철희 (ChulHee Han)" userId="S::chulhee.han@ageng.co.kr::f2ffd5cf-e269-46e2-90af-89260300e9d8" providerId="AD" clId="Web-{EF2BD3EB-05D9-7FEC-FDE8-692B3F829B3D}" dt="2025-03-25T05:17:11.834" v="13" actId="20577"/>
        <pc:sldMkLst>
          <pc:docMk/>
          <pc:sldMk cId="1869963541" sldId="556"/>
        </pc:sldMkLst>
        <pc:spChg chg="mod">
          <ac:chgData name="한철희 (ChulHee Han)" userId="S::chulhee.han@ageng.co.kr::f2ffd5cf-e269-46e2-90af-89260300e9d8" providerId="AD" clId="Web-{EF2BD3EB-05D9-7FEC-FDE8-692B3F829B3D}" dt="2025-03-25T05:17:11.834" v="13" actId="20577"/>
          <ac:spMkLst>
            <pc:docMk/>
            <pc:sldMk cId="1869963541" sldId="556"/>
            <ac:spMk id="2" creationId="{EE9A20FA-1F25-5FFC-BF98-13082FE08797}"/>
          </ac:spMkLst>
        </pc:spChg>
      </pc:sldChg>
      <pc:sldChg chg="modSp">
        <pc:chgData name="한철희 (ChulHee Han)" userId="S::chulhee.han@ageng.co.kr::f2ffd5cf-e269-46e2-90af-89260300e9d8" providerId="AD" clId="Web-{EF2BD3EB-05D9-7FEC-FDE8-692B3F829B3D}" dt="2025-03-25T05:16:05.691" v="12" actId="20577"/>
        <pc:sldMkLst>
          <pc:docMk/>
          <pc:sldMk cId="385995132" sldId="7788"/>
        </pc:sldMkLst>
        <pc:spChg chg="mod">
          <ac:chgData name="한철희 (ChulHee Han)" userId="S::chulhee.han@ageng.co.kr::f2ffd5cf-e269-46e2-90af-89260300e9d8" providerId="AD" clId="Web-{EF2BD3EB-05D9-7FEC-FDE8-692B3F829B3D}" dt="2025-03-25T05:16:05.691" v="12" actId="20577"/>
          <ac:spMkLst>
            <pc:docMk/>
            <pc:sldMk cId="385995132" sldId="7788"/>
            <ac:spMk id="3" creationId="{D55E32AA-4B7E-ACFC-9397-26A3354049BD}"/>
          </ac:spMkLst>
        </pc:spChg>
      </pc:sldChg>
    </pc:docChg>
  </pc:docChgLst>
  <pc:docChgLst>
    <pc:chgData name="정채령 (chearyeong jeong)" userId="S::chearyeong.jeong@ageng.co.kr::09723d9a-dbdd-4327-8d85-7ea0a1b463bd" providerId="AD" clId="Web-{EEF20861-442C-98D8-54EE-FE4CB541A1AF}"/>
    <pc:docChg chg="delSld">
      <pc:chgData name="정채령 (chearyeong jeong)" userId="S::chearyeong.jeong@ageng.co.kr::09723d9a-dbdd-4327-8d85-7ea0a1b463bd" providerId="AD" clId="Web-{EEF20861-442C-98D8-54EE-FE4CB541A1AF}" dt="2025-04-01T04:15:24.344" v="0"/>
      <pc:docMkLst>
        <pc:docMk/>
      </pc:docMkLst>
      <pc:sldChg chg="del">
        <pc:chgData name="정채령 (chearyeong jeong)" userId="S::chearyeong.jeong@ageng.co.kr::09723d9a-dbdd-4327-8d85-7ea0a1b463bd" providerId="AD" clId="Web-{EEF20861-442C-98D8-54EE-FE4CB541A1AF}" dt="2025-04-01T04:15:24.344" v="0"/>
        <pc:sldMkLst>
          <pc:docMk/>
          <pc:sldMk cId="1555668003" sldId="7778"/>
        </pc:sldMkLst>
      </pc:sldChg>
    </pc:docChg>
  </pc:docChgLst>
  <pc:docChgLst>
    <pc:chgData name="정채령 (chearyeong jeong)" userId="S::chearyeong.jeong@ageng.co.kr::09723d9a-dbdd-4327-8d85-7ea0a1b463bd" providerId="AD" clId="Web-{64C4C877-C820-BD48-0C69-11CA3F5E9AFA}"/>
    <pc:docChg chg="modSld">
      <pc:chgData name="정채령 (chearyeong jeong)" userId="S::chearyeong.jeong@ageng.co.kr::09723d9a-dbdd-4327-8d85-7ea0a1b463bd" providerId="AD" clId="Web-{64C4C877-C820-BD48-0C69-11CA3F5E9AFA}" dt="2025-03-27T06:37:15.642" v="172"/>
      <pc:docMkLst>
        <pc:docMk/>
      </pc:docMkLst>
      <pc:sldChg chg="modSp">
        <pc:chgData name="정채령 (chearyeong jeong)" userId="S::chearyeong.jeong@ageng.co.kr::09723d9a-dbdd-4327-8d85-7ea0a1b463bd" providerId="AD" clId="Web-{64C4C877-C820-BD48-0C69-11CA3F5E9AFA}" dt="2025-03-27T06:37:15.642" v="172"/>
        <pc:sldMkLst>
          <pc:docMk/>
          <pc:sldMk cId="1555668003" sldId="7778"/>
        </pc:sldMkLst>
        <pc:spChg chg="mod">
          <ac:chgData name="정채령 (chearyeong jeong)" userId="S::chearyeong.jeong@ageng.co.kr::09723d9a-dbdd-4327-8d85-7ea0a1b463bd" providerId="AD" clId="Web-{64C4C877-C820-BD48-0C69-11CA3F5E9AFA}" dt="2025-03-27T06:35:15.149" v="8" actId="1076"/>
          <ac:spMkLst>
            <pc:docMk/>
            <pc:sldMk cId="1555668003" sldId="7778"/>
            <ac:spMk id="8" creationId="{11198318-ECEA-CCD0-FFB5-8FFAF33BCDA2}"/>
          </ac:spMkLst>
        </pc:spChg>
        <pc:graphicFrameChg chg="mod modGraphic">
          <ac:chgData name="정채령 (chearyeong jeong)" userId="S::chearyeong.jeong@ageng.co.kr::09723d9a-dbdd-4327-8d85-7ea0a1b463bd" providerId="AD" clId="Web-{64C4C877-C820-BD48-0C69-11CA3F5E9AFA}" dt="2025-03-27T06:37:15.642" v="172"/>
          <ac:graphicFrameMkLst>
            <pc:docMk/>
            <pc:sldMk cId="1555668003" sldId="7778"/>
            <ac:graphicFrameMk id="5" creationId="{AD30CD7E-883C-C6CA-57CE-83C224C7FECD}"/>
          </ac:graphicFrameMkLst>
        </pc:graphicFrameChg>
      </pc:sldChg>
    </pc:docChg>
  </pc:docChgLst>
  <pc:docChgLst>
    <pc:chgData name="이호기 (HoKi Lee)" userId="254616cf-4e65-44fb-81df-beb68d5a491a" providerId="ADAL" clId="{FF477D37-F441-4C27-8D44-74B2C4AB8F73}"/>
    <pc:docChg chg="undo custSel modSld">
      <pc:chgData name="이호기 (HoKi Lee)" userId="254616cf-4e65-44fb-81df-beb68d5a491a" providerId="ADAL" clId="{FF477D37-F441-4C27-8D44-74B2C4AB8F73}" dt="2025-03-31T01:12:02.602" v="145" actId="20577"/>
      <pc:docMkLst>
        <pc:docMk/>
      </pc:docMkLst>
      <pc:sldChg chg="modSp mod">
        <pc:chgData name="이호기 (HoKi Lee)" userId="254616cf-4e65-44fb-81df-beb68d5a491a" providerId="ADAL" clId="{FF477D37-F441-4C27-8D44-74B2C4AB8F73}" dt="2025-03-31T01:12:02.602" v="145" actId="20577"/>
        <pc:sldMkLst>
          <pc:docMk/>
          <pc:sldMk cId="3842777023" sldId="557"/>
        </pc:sldMkLst>
        <pc:spChg chg="mod">
          <ac:chgData name="이호기 (HoKi Lee)" userId="254616cf-4e65-44fb-81df-beb68d5a491a" providerId="ADAL" clId="{FF477D37-F441-4C27-8D44-74B2C4AB8F73}" dt="2025-03-31T01:12:02.602" v="145" actId="20577"/>
          <ac:spMkLst>
            <pc:docMk/>
            <pc:sldMk cId="3842777023" sldId="557"/>
            <ac:spMk id="2" creationId="{05AF04B6-A214-13CD-4BE8-0F9A4571E951}"/>
          </ac:spMkLst>
        </pc:spChg>
      </pc:sldChg>
      <pc:sldChg chg="modSp mod">
        <pc:chgData name="이호기 (HoKi Lee)" userId="254616cf-4e65-44fb-81df-beb68d5a491a" providerId="ADAL" clId="{FF477D37-F441-4C27-8D44-74B2C4AB8F73}" dt="2025-03-31T01:05:39.872" v="27" actId="27918"/>
        <pc:sldMkLst>
          <pc:docMk/>
          <pc:sldMk cId="1555668003" sldId="7778"/>
        </pc:sldMkLst>
        <pc:graphicFrameChg chg="modGraphic">
          <ac:chgData name="이호기 (HoKi Lee)" userId="254616cf-4e65-44fb-81df-beb68d5a491a" providerId="ADAL" clId="{FF477D37-F441-4C27-8D44-74B2C4AB8F73}" dt="2025-03-31T01:04:54.776" v="16" actId="20577"/>
          <ac:graphicFrameMkLst>
            <pc:docMk/>
            <pc:sldMk cId="1555668003" sldId="7778"/>
            <ac:graphicFrameMk id="5" creationId="{AD30CD7E-883C-C6CA-57CE-83C224C7FECD}"/>
          </ac:graphicFrameMkLst>
        </pc:graphicFrameChg>
      </pc:sldChg>
    </pc:docChg>
  </pc:docChgLst>
  <pc:docChgLst>
    <pc:chgData name="정채령 (chearyeong jeong)" userId="09723d9a-dbdd-4327-8d85-7ea0a1b463bd" providerId="ADAL" clId="{2A382EB0-7C74-4F69-9033-416338844583}"/>
    <pc:docChg chg="undo custSel modSld">
      <pc:chgData name="정채령 (chearyeong jeong)" userId="09723d9a-dbdd-4327-8d85-7ea0a1b463bd" providerId="ADAL" clId="{2A382EB0-7C74-4F69-9033-416338844583}" dt="2025-03-31T02:02:53.682" v="292" actId="27636"/>
      <pc:docMkLst>
        <pc:docMk/>
      </pc:docMkLst>
      <pc:sldChg chg="addSp delSp modSp mod">
        <pc:chgData name="정채령 (chearyeong jeong)" userId="09723d9a-dbdd-4327-8d85-7ea0a1b463bd" providerId="ADAL" clId="{2A382EB0-7C74-4F69-9033-416338844583}" dt="2025-03-31T02:00:47.618" v="276" actId="14100"/>
        <pc:sldMkLst>
          <pc:docMk/>
          <pc:sldMk cId="2497512844" sldId="279"/>
        </pc:sldMkLst>
        <pc:spChg chg="add mod">
          <ac:chgData name="정채령 (chearyeong jeong)" userId="09723d9a-dbdd-4327-8d85-7ea0a1b463bd" providerId="ADAL" clId="{2A382EB0-7C74-4F69-9033-416338844583}" dt="2025-03-31T01:59:18.030" v="262" actId="1076"/>
          <ac:spMkLst>
            <pc:docMk/>
            <pc:sldMk cId="2497512844" sldId="279"/>
            <ac:spMk id="6" creationId="{CFB783DD-D7F7-4CBE-D3E2-D375B891BE3C}"/>
          </ac:spMkLst>
        </pc:spChg>
        <pc:spChg chg="add mod">
          <ac:chgData name="정채령 (chearyeong jeong)" userId="09723d9a-dbdd-4327-8d85-7ea0a1b463bd" providerId="ADAL" clId="{2A382EB0-7C74-4F69-9033-416338844583}" dt="2025-03-31T01:59:29.381" v="265"/>
          <ac:spMkLst>
            <pc:docMk/>
            <pc:sldMk cId="2497512844" sldId="279"/>
            <ac:spMk id="7" creationId="{C5D93A5E-4778-08BE-D0B7-C73F1FC60112}"/>
          </ac:spMkLst>
        </pc:spChg>
        <pc:spChg chg="add mod">
          <ac:chgData name="정채령 (chearyeong jeong)" userId="09723d9a-dbdd-4327-8d85-7ea0a1b463bd" providerId="ADAL" clId="{2A382EB0-7C74-4F69-9033-416338844583}" dt="2025-03-31T01:59:29.381" v="265"/>
          <ac:spMkLst>
            <pc:docMk/>
            <pc:sldMk cId="2497512844" sldId="279"/>
            <ac:spMk id="8" creationId="{2438BF79-DECB-67CD-F20D-00678B929EEA}"/>
          </ac:spMkLst>
        </pc:spChg>
        <pc:spChg chg="add mod">
          <ac:chgData name="정채령 (chearyeong jeong)" userId="09723d9a-dbdd-4327-8d85-7ea0a1b463bd" providerId="ADAL" clId="{2A382EB0-7C74-4F69-9033-416338844583}" dt="2025-03-31T01:59:29.381" v="265"/>
          <ac:spMkLst>
            <pc:docMk/>
            <pc:sldMk cId="2497512844" sldId="279"/>
            <ac:spMk id="9" creationId="{F3705DA0-1CA3-6C4E-AF1C-49E9C9F4DB12}"/>
          </ac:spMkLst>
        </pc:spChg>
        <pc:spChg chg="add mod">
          <ac:chgData name="정채령 (chearyeong jeong)" userId="09723d9a-dbdd-4327-8d85-7ea0a1b463bd" providerId="ADAL" clId="{2A382EB0-7C74-4F69-9033-416338844583}" dt="2025-03-31T01:59:29.381" v="265"/>
          <ac:spMkLst>
            <pc:docMk/>
            <pc:sldMk cId="2497512844" sldId="279"/>
            <ac:spMk id="10" creationId="{622769BF-B91D-E10F-6729-CB79B0B9288B}"/>
          </ac:spMkLst>
        </pc:spChg>
        <pc:spChg chg="add mod">
          <ac:chgData name="정채령 (chearyeong jeong)" userId="09723d9a-dbdd-4327-8d85-7ea0a1b463bd" providerId="ADAL" clId="{2A382EB0-7C74-4F69-9033-416338844583}" dt="2025-03-31T01:59:29.381" v="265"/>
          <ac:spMkLst>
            <pc:docMk/>
            <pc:sldMk cId="2497512844" sldId="279"/>
            <ac:spMk id="11" creationId="{BBA16357-9E95-A69D-383C-A97AC6026C26}"/>
          </ac:spMkLst>
        </pc:spChg>
        <pc:spChg chg="add mod">
          <ac:chgData name="정채령 (chearyeong jeong)" userId="09723d9a-dbdd-4327-8d85-7ea0a1b463bd" providerId="ADAL" clId="{2A382EB0-7C74-4F69-9033-416338844583}" dt="2025-03-31T01:59:29.381" v="265"/>
          <ac:spMkLst>
            <pc:docMk/>
            <pc:sldMk cId="2497512844" sldId="279"/>
            <ac:spMk id="12" creationId="{0788894B-2F79-D859-0C45-049065B28E4C}"/>
          </ac:spMkLst>
        </pc:spChg>
        <pc:spChg chg="add mod">
          <ac:chgData name="정채령 (chearyeong jeong)" userId="09723d9a-dbdd-4327-8d85-7ea0a1b463bd" providerId="ADAL" clId="{2A382EB0-7C74-4F69-9033-416338844583}" dt="2025-03-31T01:59:29.381" v="265"/>
          <ac:spMkLst>
            <pc:docMk/>
            <pc:sldMk cId="2497512844" sldId="279"/>
            <ac:spMk id="13" creationId="{DF1069E3-A23B-369C-56F7-CFD769D7A6B4}"/>
          </ac:spMkLst>
        </pc:spChg>
        <pc:spChg chg="add mod">
          <ac:chgData name="정채령 (chearyeong jeong)" userId="09723d9a-dbdd-4327-8d85-7ea0a1b463bd" providerId="ADAL" clId="{2A382EB0-7C74-4F69-9033-416338844583}" dt="2025-03-31T02:00:05.680" v="266"/>
          <ac:spMkLst>
            <pc:docMk/>
            <pc:sldMk cId="2497512844" sldId="279"/>
            <ac:spMk id="14" creationId="{510E4DB6-7B66-436E-CF69-705296765DC0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16" creationId="{8FB84B42-E185-4CF1-177F-6DB677D28F74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17" creationId="{8EA21045-F3FE-ED55-EB83-9E6BC0D60F54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18" creationId="{2DD8A14D-AAB0-8292-D858-CB247EC45E8A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19" creationId="{59AA5CF9-6E03-A32C-DED6-1646C708A988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20" creationId="{2B10B548-20C0-45CD-5F92-2904664ED38B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21" creationId="{368C815D-A18F-C04E-5D55-A1795E809A0B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26" creationId="{D9B19948-F580-A695-3762-74C1A674A51D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27" creationId="{38691AC1-B73E-8D2A-E327-483610AE2021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28" creationId="{EF07A16D-A852-7D97-1E48-447391A669AC}"/>
          </ac:spMkLst>
        </pc:spChg>
        <pc:spChg chg="mod">
          <ac:chgData name="정채령 (chearyeong jeong)" userId="09723d9a-dbdd-4327-8d85-7ea0a1b463bd" providerId="ADAL" clId="{2A382EB0-7C74-4F69-9033-416338844583}" dt="2025-03-31T02:00:12.097" v="267"/>
          <ac:spMkLst>
            <pc:docMk/>
            <pc:sldMk cId="2497512844" sldId="279"/>
            <ac:spMk id="29" creationId="{A3F64B83-74A6-7959-0EE3-F38203F9F642}"/>
          </ac:spMkLst>
        </pc:spChg>
        <pc:spChg chg="mod">
          <ac:chgData name="정채령 (chearyeong jeong)" userId="09723d9a-dbdd-4327-8d85-7ea0a1b463bd" providerId="ADAL" clId="{2A382EB0-7C74-4F69-9033-416338844583}" dt="2025-03-31T02:00:15.690" v="268"/>
          <ac:spMkLst>
            <pc:docMk/>
            <pc:sldMk cId="2497512844" sldId="279"/>
            <ac:spMk id="31" creationId="{71AB7606-B792-7646-2D8C-73DD9D6BD7D7}"/>
          </ac:spMkLst>
        </pc:spChg>
        <pc:spChg chg="mod">
          <ac:chgData name="정채령 (chearyeong jeong)" userId="09723d9a-dbdd-4327-8d85-7ea0a1b463bd" providerId="ADAL" clId="{2A382EB0-7C74-4F69-9033-416338844583}" dt="2025-03-31T02:00:15.690" v="268"/>
          <ac:spMkLst>
            <pc:docMk/>
            <pc:sldMk cId="2497512844" sldId="279"/>
            <ac:spMk id="32" creationId="{CB00C931-86C4-7EE2-FC74-632C151BA57F}"/>
          </ac:spMkLst>
        </pc:spChg>
        <pc:spChg chg="mod">
          <ac:chgData name="정채령 (chearyeong jeong)" userId="09723d9a-dbdd-4327-8d85-7ea0a1b463bd" providerId="ADAL" clId="{2A382EB0-7C74-4F69-9033-416338844583}" dt="2025-03-31T02:00:15.690" v="268"/>
          <ac:spMkLst>
            <pc:docMk/>
            <pc:sldMk cId="2497512844" sldId="279"/>
            <ac:spMk id="33" creationId="{E2B31E7C-1E1B-7A8A-B7C6-86DC737C5EB6}"/>
          </ac:spMkLst>
        </pc:spChg>
        <pc:spChg chg="mod">
          <ac:chgData name="정채령 (chearyeong jeong)" userId="09723d9a-dbdd-4327-8d85-7ea0a1b463bd" providerId="ADAL" clId="{2A382EB0-7C74-4F69-9033-416338844583}" dt="2025-03-31T02:00:15.690" v="268"/>
          <ac:spMkLst>
            <pc:docMk/>
            <pc:sldMk cId="2497512844" sldId="279"/>
            <ac:spMk id="34" creationId="{7AD2E1CE-4740-12BC-0A4F-7CC3CF5B1CC6}"/>
          </ac:spMkLst>
        </pc:spChg>
        <pc:spChg chg="mod">
          <ac:chgData name="정채령 (chearyeong jeong)" userId="09723d9a-dbdd-4327-8d85-7ea0a1b463bd" providerId="ADAL" clId="{2A382EB0-7C74-4F69-9033-416338844583}" dt="2025-03-31T02:00:15.690" v="268"/>
          <ac:spMkLst>
            <pc:docMk/>
            <pc:sldMk cId="2497512844" sldId="279"/>
            <ac:spMk id="35" creationId="{4B396D51-B950-4C16-4DA6-39B4AA80ACAD}"/>
          </ac:spMkLst>
        </pc:spChg>
        <pc:spChg chg="mod">
          <ac:chgData name="정채령 (chearyeong jeong)" userId="09723d9a-dbdd-4327-8d85-7ea0a1b463bd" providerId="ADAL" clId="{2A382EB0-7C74-4F69-9033-416338844583}" dt="2025-03-31T02:00:15.690" v="268"/>
          <ac:spMkLst>
            <pc:docMk/>
            <pc:sldMk cId="2497512844" sldId="279"/>
            <ac:spMk id="36" creationId="{00E86178-115A-04F3-3CB5-9E6D38FE67D0}"/>
          </ac:spMkLst>
        </pc:spChg>
        <pc:spChg chg="mod">
          <ac:chgData name="정채령 (chearyeong jeong)" userId="09723d9a-dbdd-4327-8d85-7ea0a1b463bd" providerId="ADAL" clId="{2A382EB0-7C74-4F69-9033-416338844583}" dt="2025-03-31T02:00:15.690" v="268"/>
          <ac:spMkLst>
            <pc:docMk/>
            <pc:sldMk cId="2497512844" sldId="279"/>
            <ac:spMk id="37" creationId="{9BC33C6F-9A72-56FE-E490-4DED36868FCE}"/>
          </ac:spMkLst>
        </pc:spChg>
        <pc:spChg chg="mod">
          <ac:chgData name="정채령 (chearyeong jeong)" userId="09723d9a-dbdd-4327-8d85-7ea0a1b463bd" providerId="ADAL" clId="{2A382EB0-7C74-4F69-9033-416338844583}" dt="2025-03-31T02:00:15.690" v="268"/>
          <ac:spMkLst>
            <pc:docMk/>
            <pc:sldMk cId="2497512844" sldId="279"/>
            <ac:spMk id="38" creationId="{7EF26502-D8EB-AD60-C073-29B74F5FB46A}"/>
          </ac:spMkLst>
        </pc:spChg>
        <pc:spChg chg="mod">
          <ac:chgData name="정채령 (chearyeong jeong)" userId="09723d9a-dbdd-4327-8d85-7ea0a1b463bd" providerId="ADAL" clId="{2A382EB0-7C74-4F69-9033-416338844583}" dt="2025-03-31T02:00:47.618" v="276" actId="14100"/>
          <ac:spMkLst>
            <pc:docMk/>
            <pc:sldMk cId="2497512844" sldId="279"/>
            <ac:spMk id="39" creationId="{C759D1C9-6643-5A57-ECB2-7A25905D7345}"/>
          </ac:spMkLst>
        </pc:spChg>
        <pc:spChg chg="mod">
          <ac:chgData name="정채령 (chearyeong jeong)" userId="09723d9a-dbdd-4327-8d85-7ea0a1b463bd" providerId="ADAL" clId="{2A382EB0-7C74-4F69-9033-416338844583}" dt="2025-03-31T02:00:15.690" v="268"/>
          <ac:spMkLst>
            <pc:docMk/>
            <pc:sldMk cId="2497512844" sldId="279"/>
            <ac:spMk id="40" creationId="{B7134185-2D96-A02A-1A02-8B7C20C7FDC1}"/>
          </ac:spMkLst>
        </pc:spChg>
        <pc:grpChg chg="mod">
          <ac:chgData name="정채령 (chearyeong jeong)" userId="09723d9a-dbdd-4327-8d85-7ea0a1b463bd" providerId="ADAL" clId="{2A382EB0-7C74-4F69-9033-416338844583}" dt="2025-03-31T02:00:34.613" v="273" actId="14100"/>
          <ac:grpSpMkLst>
            <pc:docMk/>
            <pc:sldMk cId="2497512844" sldId="279"/>
            <ac:grpSpMk id="30" creationId="{3A82C314-D2C9-9DE1-F2C1-9690EA59C516}"/>
          </ac:grpSpMkLst>
        </pc:grpChg>
        <pc:picChg chg="add del mod">
          <ac:chgData name="정채령 (chearyeong jeong)" userId="09723d9a-dbdd-4327-8d85-7ea0a1b463bd" providerId="ADAL" clId="{2A382EB0-7C74-4F69-9033-416338844583}" dt="2025-03-31T01:54:08.781" v="258" actId="478"/>
          <ac:picMkLst>
            <pc:docMk/>
            <pc:sldMk cId="2497512844" sldId="279"/>
            <ac:picMk id="3" creationId="{FE891F0F-F55B-D98D-FB6D-6B98EA7CAA20}"/>
          </ac:picMkLst>
        </pc:picChg>
        <pc:picChg chg="add del">
          <ac:chgData name="정채령 (chearyeong jeong)" userId="09723d9a-dbdd-4327-8d85-7ea0a1b463bd" providerId="ADAL" clId="{2A382EB0-7C74-4F69-9033-416338844583}" dt="2025-03-31T01:59:23.575" v="264" actId="478"/>
          <ac:picMkLst>
            <pc:docMk/>
            <pc:sldMk cId="2497512844" sldId="279"/>
            <ac:picMk id="2050" creationId="{B8C6BE8C-706B-C200-7DF5-6FBB0492966A}"/>
          </ac:picMkLst>
        </pc:picChg>
      </pc:sldChg>
      <pc:sldChg chg="modSp mod">
        <pc:chgData name="정채령 (chearyeong jeong)" userId="09723d9a-dbdd-4327-8d85-7ea0a1b463bd" providerId="ADAL" clId="{2A382EB0-7C74-4F69-9033-416338844583}" dt="2025-03-31T02:02:53.682" v="292" actId="27636"/>
        <pc:sldMkLst>
          <pc:docMk/>
          <pc:sldMk cId="380154571" sldId="287"/>
        </pc:sldMkLst>
        <pc:spChg chg="mod">
          <ac:chgData name="정채령 (chearyeong jeong)" userId="09723d9a-dbdd-4327-8d85-7ea0a1b463bd" providerId="ADAL" clId="{2A382EB0-7C74-4F69-9033-416338844583}" dt="2025-03-31T02:02:53.682" v="292" actId="27636"/>
          <ac:spMkLst>
            <pc:docMk/>
            <pc:sldMk cId="380154571" sldId="287"/>
            <ac:spMk id="15" creationId="{D3A24C1B-3185-3B41-0F14-FD8209F94A3B}"/>
          </ac:spMkLst>
        </pc:spChg>
      </pc:sldChg>
      <pc:sldChg chg="addSp delSp modSp mod">
        <pc:chgData name="정채령 (chearyeong jeong)" userId="09723d9a-dbdd-4327-8d85-7ea0a1b463bd" providerId="ADAL" clId="{2A382EB0-7C74-4F69-9033-416338844583}" dt="2025-03-31T02:01:41.996" v="290" actId="27918"/>
        <pc:sldMkLst>
          <pc:docMk/>
          <pc:sldMk cId="1555668003" sldId="7778"/>
        </pc:sldMkLst>
        <pc:spChg chg="add mod">
          <ac:chgData name="정채령 (chearyeong jeong)" userId="09723d9a-dbdd-4327-8d85-7ea0a1b463bd" providerId="ADAL" clId="{2A382EB0-7C74-4F69-9033-416338844583}" dt="2025-03-27T07:32:58.142" v="240" actId="113"/>
          <ac:spMkLst>
            <pc:docMk/>
            <pc:sldMk cId="1555668003" sldId="7778"/>
            <ac:spMk id="7" creationId="{95C44223-AB61-7B67-C0E7-8DD1B01F512F}"/>
          </ac:spMkLst>
        </pc:spChg>
        <pc:spChg chg="add mod">
          <ac:chgData name="정채령 (chearyeong jeong)" userId="09723d9a-dbdd-4327-8d85-7ea0a1b463bd" providerId="ADAL" clId="{2A382EB0-7C74-4F69-9033-416338844583}" dt="2025-03-27T07:32:58.142" v="240" actId="113"/>
          <ac:spMkLst>
            <pc:docMk/>
            <pc:sldMk cId="1555668003" sldId="7778"/>
            <ac:spMk id="12" creationId="{98F3D348-6690-13A7-50CF-65558400E9A9}"/>
          </ac:spMkLst>
        </pc:spChg>
        <pc:spChg chg="add mod">
          <ac:chgData name="정채령 (chearyeong jeong)" userId="09723d9a-dbdd-4327-8d85-7ea0a1b463bd" providerId="ADAL" clId="{2A382EB0-7C74-4F69-9033-416338844583}" dt="2025-03-27T07:32:58.142" v="240" actId="113"/>
          <ac:spMkLst>
            <pc:docMk/>
            <pc:sldMk cId="1555668003" sldId="7778"/>
            <ac:spMk id="13" creationId="{ED7CF5D1-DE27-194C-D291-E8FA504F86BB}"/>
          </ac:spMkLst>
        </pc:spChg>
        <pc:spChg chg="add mod">
          <ac:chgData name="정채령 (chearyeong jeong)" userId="09723d9a-dbdd-4327-8d85-7ea0a1b463bd" providerId="ADAL" clId="{2A382EB0-7C74-4F69-9033-416338844583}" dt="2025-03-27T07:32:58.142" v="240" actId="113"/>
          <ac:spMkLst>
            <pc:docMk/>
            <pc:sldMk cId="1555668003" sldId="7778"/>
            <ac:spMk id="14" creationId="{5A7E2A88-5A55-76D7-646A-74C86ACC058D}"/>
          </ac:spMkLst>
        </pc:spChg>
        <pc:spChg chg="add mod">
          <ac:chgData name="정채령 (chearyeong jeong)" userId="09723d9a-dbdd-4327-8d85-7ea0a1b463bd" providerId="ADAL" clId="{2A382EB0-7C74-4F69-9033-416338844583}" dt="2025-03-27T07:32:58.142" v="240" actId="113"/>
          <ac:spMkLst>
            <pc:docMk/>
            <pc:sldMk cId="1555668003" sldId="7778"/>
            <ac:spMk id="15" creationId="{C979CC45-D7D0-B8B4-A149-F20C3BAA4995}"/>
          </ac:spMkLst>
        </pc:spChg>
        <pc:spChg chg="add mod">
          <ac:chgData name="정채령 (chearyeong jeong)" userId="09723d9a-dbdd-4327-8d85-7ea0a1b463bd" providerId="ADAL" clId="{2A382EB0-7C74-4F69-9033-416338844583}" dt="2025-03-27T07:32:58.142" v="240" actId="113"/>
          <ac:spMkLst>
            <pc:docMk/>
            <pc:sldMk cId="1555668003" sldId="7778"/>
            <ac:spMk id="16" creationId="{5A37839D-8663-9847-C99C-199861395FAB}"/>
          </ac:spMkLst>
        </pc:spChg>
        <pc:spChg chg="add mod">
          <ac:chgData name="정채령 (chearyeong jeong)" userId="09723d9a-dbdd-4327-8d85-7ea0a1b463bd" providerId="ADAL" clId="{2A382EB0-7C74-4F69-9033-416338844583}" dt="2025-03-27T07:32:58.142" v="240" actId="113"/>
          <ac:spMkLst>
            <pc:docMk/>
            <pc:sldMk cId="1555668003" sldId="7778"/>
            <ac:spMk id="17" creationId="{CBE4B483-5CB5-99F4-7250-9192286E6C3D}"/>
          </ac:spMkLst>
        </pc:spChg>
        <pc:spChg chg="add mod">
          <ac:chgData name="정채령 (chearyeong jeong)" userId="09723d9a-dbdd-4327-8d85-7ea0a1b463bd" providerId="ADAL" clId="{2A382EB0-7C74-4F69-9033-416338844583}" dt="2025-03-27T07:32:58.142" v="240" actId="113"/>
          <ac:spMkLst>
            <pc:docMk/>
            <pc:sldMk cId="1555668003" sldId="7778"/>
            <ac:spMk id="18" creationId="{D69E6D7F-3335-A8C0-1CCF-CCD7971E8576}"/>
          </ac:spMkLst>
        </pc:spChg>
        <pc:graphicFrameChg chg="modGraphic">
          <ac:chgData name="정채령 (chearyeong jeong)" userId="09723d9a-dbdd-4327-8d85-7ea0a1b463bd" providerId="ADAL" clId="{2A382EB0-7C74-4F69-9033-416338844583}" dt="2025-03-31T02:01:06.440" v="284" actId="20577"/>
          <ac:graphicFrameMkLst>
            <pc:docMk/>
            <pc:sldMk cId="1555668003" sldId="7778"/>
            <ac:graphicFrameMk id="5" creationId="{AD30CD7E-883C-C6CA-57CE-83C224C7FECD}"/>
          </ac:graphicFrameMkLst>
        </pc:graphicFrameChg>
        <pc:graphicFrameChg chg="add mod">
          <ac:chgData name="정채령 (chearyeong jeong)" userId="09723d9a-dbdd-4327-8d85-7ea0a1b463bd" providerId="ADAL" clId="{2A382EB0-7C74-4F69-9033-416338844583}" dt="2025-03-27T07:35:12.146" v="252"/>
          <ac:graphicFrameMkLst>
            <pc:docMk/>
            <pc:sldMk cId="1555668003" sldId="7778"/>
            <ac:graphicFrameMk id="11" creationId="{ECC9539B-C415-50CF-2BFF-B24BFBDB64F9}"/>
          </ac:graphicFrameMkLst>
        </pc:graphicFrameChg>
      </pc:sldChg>
    </pc:docChg>
  </pc:docChgLst>
  <pc:docChgLst>
    <pc:chgData name="한철희 (ChulHee Han)" userId="S::chulhee.han@ageng.co.kr::f2ffd5cf-e269-46e2-90af-89260300e9d8" providerId="AD" clId="Web-{6E98BA69-7980-C864-15BD-2ED3C731439B}"/>
    <pc:docChg chg="modSld">
      <pc:chgData name="한철희 (ChulHee Han)" userId="S::chulhee.han@ageng.co.kr::f2ffd5cf-e269-46e2-90af-89260300e9d8" providerId="AD" clId="Web-{6E98BA69-7980-C864-15BD-2ED3C731439B}" dt="2025-03-13T23:53:20.388" v="15"/>
      <pc:docMkLst>
        <pc:docMk/>
      </pc:docMkLst>
      <pc:sldChg chg="modSp">
        <pc:chgData name="한철희 (ChulHee Han)" userId="S::chulhee.han@ageng.co.kr::f2ffd5cf-e269-46e2-90af-89260300e9d8" providerId="AD" clId="Web-{6E98BA69-7980-C864-15BD-2ED3C731439B}" dt="2025-03-13T23:53:20.388" v="15"/>
        <pc:sldMkLst>
          <pc:docMk/>
          <pc:sldMk cId="1555668003" sldId="7778"/>
        </pc:sldMkLst>
        <pc:graphicFrameChg chg="mod modGraphic">
          <ac:chgData name="한철희 (ChulHee Han)" userId="S::chulhee.han@ageng.co.kr::f2ffd5cf-e269-46e2-90af-89260300e9d8" providerId="AD" clId="Web-{6E98BA69-7980-C864-15BD-2ED3C731439B}" dt="2025-03-13T23:53:20.388" v="15"/>
          <ac:graphicFrameMkLst>
            <pc:docMk/>
            <pc:sldMk cId="1555668003" sldId="7778"/>
            <ac:graphicFrameMk id="5" creationId="{AD30CD7E-883C-C6CA-57CE-83C224C7FECD}"/>
          </ac:graphicFrameMkLst>
        </pc:graphicFrameChg>
      </pc:sldChg>
    </pc:docChg>
  </pc:docChgLst>
  <pc:docChgLst>
    <pc:chgData name="정채령 (chearyeong jeong)" userId="S::chearyeong.jeong@ageng.co.kr::09723d9a-dbdd-4327-8d85-7ea0a1b463bd" providerId="AD" clId="Web-{2C996F79-A4FE-C894-EE4F-ECE1227A412B}"/>
    <pc:docChg chg="modSld">
      <pc:chgData name="정채령 (chearyeong jeong)" userId="S::chearyeong.jeong@ageng.co.kr::09723d9a-dbdd-4327-8d85-7ea0a1b463bd" providerId="AD" clId="Web-{2C996F79-A4FE-C894-EE4F-ECE1227A412B}" dt="2025-03-27T06:50:27.982" v="8"/>
      <pc:docMkLst>
        <pc:docMk/>
      </pc:docMkLst>
      <pc:sldChg chg="modSp">
        <pc:chgData name="정채령 (chearyeong jeong)" userId="S::chearyeong.jeong@ageng.co.kr::09723d9a-dbdd-4327-8d85-7ea0a1b463bd" providerId="AD" clId="Web-{2C996F79-A4FE-C894-EE4F-ECE1227A412B}" dt="2025-03-27T06:50:27.982" v="8"/>
        <pc:sldMkLst>
          <pc:docMk/>
          <pc:sldMk cId="1555668003" sldId="7778"/>
        </pc:sldMkLst>
        <pc:spChg chg="mod">
          <ac:chgData name="정채령 (chearyeong jeong)" userId="S::chearyeong.jeong@ageng.co.kr::09723d9a-dbdd-4327-8d85-7ea0a1b463bd" providerId="AD" clId="Web-{2C996F79-A4FE-C894-EE4F-ECE1227A412B}" dt="2025-03-27T06:40:55.305" v="6" actId="1076"/>
          <ac:spMkLst>
            <pc:docMk/>
            <pc:sldMk cId="1555668003" sldId="7778"/>
            <ac:spMk id="8" creationId="{11198318-ECEA-CCD0-FFB5-8FFAF33BCDA2}"/>
          </ac:spMkLst>
        </pc:spChg>
        <pc:graphicFrameChg chg="mod modGraphic">
          <ac:chgData name="정채령 (chearyeong jeong)" userId="S::chearyeong.jeong@ageng.co.kr::09723d9a-dbdd-4327-8d85-7ea0a1b463bd" providerId="AD" clId="Web-{2C996F79-A4FE-C894-EE4F-ECE1227A412B}" dt="2025-03-27T06:50:27.982" v="8"/>
          <ac:graphicFrameMkLst>
            <pc:docMk/>
            <pc:sldMk cId="1555668003" sldId="7778"/>
            <ac:graphicFrameMk id="5" creationId="{AD30CD7E-883C-C6CA-57CE-83C224C7FECD}"/>
          </ac:graphicFrameMkLst>
        </pc:graphicFrameChg>
      </pc:sldChg>
    </pc:docChg>
  </pc:docChgLst>
  <pc:docChgLst>
    <pc:chgData name="김광성 (gwangseung kim)" userId="S::gwangseung.kim@ageng.co.kr::b5b177b4-975c-4817-9c0d-7c5ddd1cd2c6" providerId="AD" clId="Web-{9AD27D68-E617-47D7-98B8-AAD8C6F1260D}"/>
    <pc:docChg chg="modSld">
      <pc:chgData name="김광성 (gwangseung kim)" userId="S::gwangseung.kim@ageng.co.kr::b5b177b4-975c-4817-9c0d-7c5ddd1cd2c6" providerId="AD" clId="Web-{9AD27D68-E617-47D7-98B8-AAD8C6F1260D}" dt="2025-03-31T01:47:48.605" v="97" actId="1076"/>
      <pc:docMkLst>
        <pc:docMk/>
      </pc:docMkLst>
      <pc:sldChg chg="modSp">
        <pc:chgData name="김광성 (gwangseung kim)" userId="S::gwangseung.kim@ageng.co.kr::b5b177b4-975c-4817-9c0d-7c5ddd1cd2c6" providerId="AD" clId="Web-{9AD27D68-E617-47D7-98B8-AAD8C6F1260D}" dt="2025-03-31T01:47:48.605" v="97" actId="1076"/>
        <pc:sldMkLst>
          <pc:docMk/>
          <pc:sldMk cId="380154571" sldId="287"/>
        </pc:sldMkLst>
        <pc:spChg chg="mod">
          <ac:chgData name="김광성 (gwangseung kim)" userId="S::gwangseung.kim@ageng.co.kr::b5b177b4-975c-4817-9c0d-7c5ddd1cd2c6" providerId="AD" clId="Web-{9AD27D68-E617-47D7-98B8-AAD8C6F1260D}" dt="2025-03-31T01:47:48.605" v="97" actId="1076"/>
          <ac:spMkLst>
            <pc:docMk/>
            <pc:sldMk cId="380154571" sldId="287"/>
            <ac:spMk id="14" creationId="{223DBAB1-D054-D959-7F5E-29AA2F5558C6}"/>
          </ac:spMkLst>
        </pc:spChg>
        <pc:spChg chg="mod">
          <ac:chgData name="김광성 (gwangseung kim)" userId="S::gwangseung.kim@ageng.co.kr::b5b177b4-975c-4817-9c0d-7c5ddd1cd2c6" providerId="AD" clId="Web-{9AD27D68-E617-47D7-98B8-AAD8C6F1260D}" dt="2025-03-31T01:47:44.292" v="96" actId="1076"/>
          <ac:spMkLst>
            <pc:docMk/>
            <pc:sldMk cId="380154571" sldId="287"/>
            <ac:spMk id="15" creationId="{D3A24C1B-3185-3B41-0F14-FD8209F94A3B}"/>
          </ac:spMkLst>
        </pc:spChg>
      </pc:sldChg>
      <pc:sldChg chg="modSp">
        <pc:chgData name="김광성 (gwangseung kim)" userId="S::gwangseung.kim@ageng.co.kr::b5b177b4-975c-4817-9c0d-7c5ddd1cd2c6" providerId="AD" clId="Web-{9AD27D68-E617-47D7-98B8-AAD8C6F1260D}" dt="2025-03-31T01:16:47.556" v="94" actId="20577"/>
        <pc:sldMkLst>
          <pc:docMk/>
          <pc:sldMk cId="3842777023" sldId="557"/>
        </pc:sldMkLst>
        <pc:spChg chg="mod">
          <ac:chgData name="김광성 (gwangseung kim)" userId="S::gwangseung.kim@ageng.co.kr::b5b177b4-975c-4817-9c0d-7c5ddd1cd2c6" providerId="AD" clId="Web-{9AD27D68-E617-47D7-98B8-AAD8C6F1260D}" dt="2025-03-31T01:16:47.556" v="94" actId="20577"/>
          <ac:spMkLst>
            <pc:docMk/>
            <pc:sldMk cId="3842777023" sldId="557"/>
            <ac:spMk id="2" creationId="{05AF04B6-A214-13CD-4BE8-0F9A4571E951}"/>
          </ac:spMkLst>
        </pc:spChg>
      </pc:sldChg>
    </pc:docChg>
  </pc:docChgLst>
  <pc:docChgLst>
    <pc:chgData name="정채령 (chearyeong jeong)" userId="S::chearyeong.jeong@ageng.co.kr::09723d9a-dbdd-4327-8d85-7ea0a1b463bd" providerId="AD" clId="Web-{8048A4EA-14AC-A92B-1AB9-73AD1284320C}"/>
    <pc:docChg chg="modSld">
      <pc:chgData name="정채령 (chearyeong jeong)" userId="S::chearyeong.jeong@ageng.co.kr::09723d9a-dbdd-4327-8d85-7ea0a1b463bd" providerId="AD" clId="Web-{8048A4EA-14AC-A92B-1AB9-73AD1284320C}" dt="2025-03-31T02:05:27.823" v="1"/>
      <pc:docMkLst>
        <pc:docMk/>
      </pc:docMkLst>
      <pc:sldChg chg="modSp">
        <pc:chgData name="정채령 (chearyeong jeong)" userId="S::chearyeong.jeong@ageng.co.kr::09723d9a-dbdd-4327-8d85-7ea0a1b463bd" providerId="AD" clId="Web-{8048A4EA-14AC-A92B-1AB9-73AD1284320C}" dt="2025-03-31T02:05:27.823" v="1"/>
        <pc:sldMkLst>
          <pc:docMk/>
          <pc:sldMk cId="1555668003" sldId="7778"/>
        </pc:sldMkLst>
        <pc:graphicFrameChg chg="mod modGraphic">
          <ac:chgData name="정채령 (chearyeong jeong)" userId="S::chearyeong.jeong@ageng.co.kr::09723d9a-dbdd-4327-8d85-7ea0a1b463bd" providerId="AD" clId="Web-{8048A4EA-14AC-A92B-1AB9-73AD1284320C}" dt="2025-03-31T02:05:27.823" v="1"/>
          <ac:graphicFrameMkLst>
            <pc:docMk/>
            <pc:sldMk cId="1555668003" sldId="7778"/>
            <ac:graphicFrameMk id="5" creationId="{AD30CD7E-883C-C6CA-57CE-83C224C7FECD}"/>
          </ac:graphicFrameMkLst>
        </pc:graphicFrameChg>
      </pc:sldChg>
    </pc:docChg>
  </pc:docChgLst>
  <pc:docChgLst>
    <pc:chgData name="한철희 (ChulHee Han)" userId="S::chulhee.han@ageng.co.kr::f2ffd5cf-e269-46e2-90af-89260300e9d8" providerId="AD" clId="Web-{8FD670E8-D0CE-2736-D0C3-7BAF6EDB375E}"/>
    <pc:docChg chg="modSld">
      <pc:chgData name="한철희 (ChulHee Han)" userId="S::chulhee.han@ageng.co.kr::f2ffd5cf-e269-46e2-90af-89260300e9d8" providerId="AD" clId="Web-{8FD670E8-D0CE-2736-D0C3-7BAF6EDB375E}" dt="2025-03-26T23:30:40.482" v="6" actId="20577"/>
      <pc:docMkLst>
        <pc:docMk/>
      </pc:docMkLst>
      <pc:sldChg chg="addSp modSp">
        <pc:chgData name="한철희 (ChulHee Han)" userId="S::chulhee.han@ageng.co.kr::f2ffd5cf-e269-46e2-90af-89260300e9d8" providerId="AD" clId="Web-{8FD670E8-D0CE-2736-D0C3-7BAF6EDB375E}" dt="2025-03-26T23:30:40.482" v="6" actId="20577"/>
        <pc:sldMkLst>
          <pc:docMk/>
          <pc:sldMk cId="0" sldId="7785"/>
        </pc:sldMkLst>
        <pc:spChg chg="add mod">
          <ac:chgData name="한철희 (ChulHee Han)" userId="S::chulhee.han@ageng.co.kr::f2ffd5cf-e269-46e2-90af-89260300e9d8" providerId="AD" clId="Web-{8FD670E8-D0CE-2736-D0C3-7BAF6EDB375E}" dt="2025-03-26T23:30:40.482" v="6" actId="20577"/>
          <ac:spMkLst>
            <pc:docMk/>
            <pc:sldMk cId="0" sldId="7785"/>
            <ac:spMk id="3" creationId="{783BF7AD-209A-C3B6-8643-F4060B17CCE8}"/>
          </ac:spMkLst>
        </pc:spChg>
      </pc:sldChg>
    </pc:docChg>
  </pc:docChgLst>
  <pc:docChgLst>
    <pc:chgData name="한철희 (ChulHee Han)" userId="S::chulhee.han@ageng.co.kr::f2ffd5cf-e269-46e2-90af-89260300e9d8" providerId="AD" clId="Web-{F6392745-9FA5-BD0C-4E47-BCE3E902D87B}"/>
    <pc:docChg chg="modSld">
      <pc:chgData name="한철희 (ChulHee Han)" userId="S::chulhee.han@ageng.co.kr::f2ffd5cf-e269-46e2-90af-89260300e9d8" providerId="AD" clId="Web-{F6392745-9FA5-BD0C-4E47-BCE3E902D87B}" dt="2025-03-27T06:14:09.292" v="90"/>
      <pc:docMkLst>
        <pc:docMk/>
      </pc:docMkLst>
      <pc:sldChg chg="modSp">
        <pc:chgData name="한철희 (ChulHee Han)" userId="S::chulhee.han@ageng.co.kr::f2ffd5cf-e269-46e2-90af-89260300e9d8" providerId="AD" clId="Web-{F6392745-9FA5-BD0C-4E47-BCE3E902D87B}" dt="2025-03-27T06:10:38.770" v="0" actId="20577"/>
        <pc:sldMkLst>
          <pc:docMk/>
          <pc:sldMk cId="16024984" sldId="544"/>
        </pc:sldMkLst>
        <pc:spChg chg="mod">
          <ac:chgData name="한철희 (ChulHee Han)" userId="S::chulhee.han@ageng.co.kr::f2ffd5cf-e269-46e2-90af-89260300e9d8" providerId="AD" clId="Web-{F6392745-9FA5-BD0C-4E47-BCE3E902D87B}" dt="2025-03-27T06:10:38.770" v="0" actId="20577"/>
          <ac:spMkLst>
            <pc:docMk/>
            <pc:sldMk cId="16024984" sldId="544"/>
            <ac:spMk id="8" creationId="{116C46AB-21CE-E1ED-AA6D-E547F9788E88}"/>
          </ac:spMkLst>
        </pc:spChg>
      </pc:sldChg>
      <pc:sldChg chg="modSp">
        <pc:chgData name="한철희 (ChulHee Han)" userId="S::chulhee.han@ageng.co.kr::f2ffd5cf-e269-46e2-90af-89260300e9d8" providerId="AD" clId="Web-{F6392745-9FA5-BD0C-4E47-BCE3E902D87B}" dt="2025-03-27T06:14:09.292" v="90"/>
        <pc:sldMkLst>
          <pc:docMk/>
          <pc:sldMk cId="1555668003" sldId="7778"/>
        </pc:sldMkLst>
        <pc:spChg chg="mod">
          <ac:chgData name="한철희 (ChulHee Han)" userId="S::chulhee.han@ageng.co.kr::f2ffd5cf-e269-46e2-90af-89260300e9d8" providerId="AD" clId="Web-{F6392745-9FA5-BD0C-4E47-BCE3E902D87B}" dt="2025-03-27T06:14:03.495" v="84" actId="20577"/>
          <ac:spMkLst>
            <pc:docMk/>
            <pc:sldMk cId="1555668003" sldId="7778"/>
            <ac:spMk id="8" creationId="{11198318-ECEA-CCD0-FFB5-8FFAF33BCDA2}"/>
          </ac:spMkLst>
        </pc:spChg>
        <pc:graphicFrameChg chg="mod modGraphic">
          <ac:chgData name="한철희 (ChulHee Han)" userId="S::chulhee.han@ageng.co.kr::f2ffd5cf-e269-46e2-90af-89260300e9d8" providerId="AD" clId="Web-{F6392745-9FA5-BD0C-4E47-BCE3E902D87B}" dt="2025-03-27T06:14:09.292" v="90"/>
          <ac:graphicFrameMkLst>
            <pc:docMk/>
            <pc:sldMk cId="1555668003" sldId="7778"/>
            <ac:graphicFrameMk id="5" creationId="{AD30CD7E-883C-C6CA-57CE-83C224C7FECD}"/>
          </ac:graphicFrameMkLst>
        </pc:graphicFrameChg>
      </pc:sldChg>
      <pc:sldChg chg="modSp">
        <pc:chgData name="한철희 (ChulHee Han)" userId="S::chulhee.han@ageng.co.kr::f2ffd5cf-e269-46e2-90af-89260300e9d8" providerId="AD" clId="Web-{F6392745-9FA5-BD0C-4E47-BCE3E902D87B}" dt="2025-03-27T06:11:26.100" v="3" actId="20577"/>
        <pc:sldMkLst>
          <pc:docMk/>
          <pc:sldMk cId="0" sldId="7785"/>
        </pc:sldMkLst>
        <pc:spChg chg="mod">
          <ac:chgData name="한철희 (ChulHee Han)" userId="S::chulhee.han@ageng.co.kr::f2ffd5cf-e269-46e2-90af-89260300e9d8" providerId="AD" clId="Web-{F6392745-9FA5-BD0C-4E47-BCE3E902D87B}" dt="2025-03-27T06:11:26.100" v="3" actId="20577"/>
          <ac:spMkLst>
            <pc:docMk/>
            <pc:sldMk cId="0" sldId="7785"/>
            <ac:spMk id="6" creationId="{BE8ED9C9-C784-EF9A-1E4B-8B5493E2DC68}"/>
          </ac:spMkLst>
        </pc:spChg>
      </pc:sldChg>
      <pc:sldChg chg="modSp">
        <pc:chgData name="한철희 (ChulHee Han)" userId="S::chulhee.han@ageng.co.kr::f2ffd5cf-e269-46e2-90af-89260300e9d8" providerId="AD" clId="Web-{F6392745-9FA5-BD0C-4E47-BCE3E902D87B}" dt="2025-03-27T06:12:17.679" v="13" actId="20577"/>
        <pc:sldMkLst>
          <pc:docMk/>
          <pc:sldMk cId="772610334" sldId="7787"/>
        </pc:sldMkLst>
        <pc:spChg chg="mod">
          <ac:chgData name="한철희 (ChulHee Han)" userId="S::chulhee.han@ageng.co.kr::f2ffd5cf-e269-46e2-90af-89260300e9d8" providerId="AD" clId="Web-{F6392745-9FA5-BD0C-4E47-BCE3E902D87B}" dt="2025-03-27T06:12:17.679" v="13" actId="20577"/>
          <ac:spMkLst>
            <pc:docMk/>
            <pc:sldMk cId="772610334" sldId="7787"/>
            <ac:spMk id="37" creationId="{10488291-0560-CBCF-BC65-C9A9EC191FD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7127D-E7A7-455E-93D3-1EAC1DAB5C8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F342216F-FBF1-41D7-919C-7049CA20572C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US" altLang="ko-KR" sz="1300" b="1" noProof="0">
              <a:latin typeface="한컴산뜻돋움" panose="02000000000000000000" pitchFamily="2" charset="-127"/>
              <a:ea typeface="한컴산뜻돋움"/>
            </a:rPr>
            <a:t>Pursuit of creativity and innovation</a:t>
          </a:r>
          <a:endParaRPr lang="ko-KR" altLang="en-US" sz="1300" b="1" noProof="0">
            <a:latin typeface="한컴산뜻돋움" panose="02000000000000000000" pitchFamily="2" charset="-127"/>
            <a:ea typeface="한컴산뜻돋움"/>
          </a:endParaRPr>
        </a:p>
      </dgm:t>
    </dgm:pt>
    <dgm:pt modelId="{458C9A33-97A5-4CBB-B140-5648BC39D963}" type="parTrans" cxnId="{3D238423-40A9-4D99-B54D-A2855A3DA7BF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4264E9A9-DAC3-427B-8E9E-0073816BE51F}" type="sibTrans" cxnId="{3D238423-40A9-4D99-B54D-A2855A3DA7BF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89123716-B84D-436A-B032-220B2B9CADDC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US" altLang="ko-KR" sz="1300" b="1" noProof="0">
              <a:latin typeface="한컴산뜻돋움" panose="02000000000000000000" pitchFamily="2" charset="-127"/>
              <a:ea typeface="한컴산뜻돋움"/>
            </a:rPr>
            <a:t>Social Responsibility and Sustainability</a:t>
          </a:r>
          <a:endParaRPr lang="ko-KR" altLang="en-US" sz="1300" b="1" noProof="0">
            <a:latin typeface="한컴산뜻돋움" panose="02000000000000000000" pitchFamily="2" charset="-127"/>
            <a:ea typeface="한컴산뜻돋움"/>
          </a:endParaRPr>
        </a:p>
      </dgm:t>
    </dgm:pt>
    <dgm:pt modelId="{A99727AF-82D3-4448-923F-255E12D7C9BC}" type="parTrans" cxnId="{4160E90A-0E10-4739-BB63-163659A712F0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79535D29-4C9A-449D-A727-B90BC51637B7}" type="sibTrans" cxnId="{4160E90A-0E10-4739-BB63-163659A712F0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BD4CDB43-353E-4B02-B096-C95F07496D3C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US" altLang="ko-KR" sz="1300" b="1" noProof="0">
              <a:latin typeface="한컴산뜻돋움" panose="02000000000000000000" pitchFamily="2" charset="-127"/>
              <a:ea typeface="한컴산뜻돋움"/>
            </a:rPr>
            <a:t>Transparent Disclosure of Business Performance</a:t>
          </a:r>
          <a:endParaRPr lang="ko-KR" altLang="en-US" sz="1300" b="1" noProof="0">
            <a:latin typeface="한컴산뜻돋움" panose="02000000000000000000" pitchFamily="2" charset="-127"/>
            <a:ea typeface="한컴산뜻돋움"/>
          </a:endParaRPr>
        </a:p>
      </dgm:t>
    </dgm:pt>
    <dgm:pt modelId="{50B9826E-03A9-4BEC-83AF-4FE3EC5546B9}" type="parTrans" cxnId="{0560C2CF-2867-4C41-9B84-C43B49A1EFCF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F766CB66-C9FA-4DBA-A25A-4A827F70313C}" type="sibTrans" cxnId="{0560C2CF-2867-4C41-9B84-C43B49A1EFCF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03357AA3-34FD-4084-981B-4888AF7A877E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US" altLang="ko-KR" sz="1300" b="1" noProof="0">
              <a:latin typeface="한컴산뜻돋움" panose="02000000000000000000" pitchFamily="2" charset="-127"/>
              <a:ea typeface="한컴산뜻돋움"/>
            </a:rPr>
            <a:t>Nurturing talents and pursuing employee satisfaction</a:t>
          </a:r>
          <a:endParaRPr lang="ko-KR" altLang="en-US" sz="1300" b="1" noProof="0">
            <a:latin typeface="한컴산뜻돋움" panose="02000000000000000000" pitchFamily="2" charset="-127"/>
            <a:ea typeface="한컴산뜻돋움"/>
          </a:endParaRPr>
        </a:p>
      </dgm:t>
    </dgm:pt>
    <dgm:pt modelId="{808A9C68-B161-452E-964F-0C64CF06ACB9}" type="parTrans" cxnId="{3339A85E-8A17-474A-9625-A3A8050AE3F3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E46BB54B-28C9-4098-8BD7-9DBBCB69561D}" type="sibTrans" cxnId="{3339A85E-8A17-474A-9625-A3A8050AE3F3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0B54B875-7D75-439A-96AC-0B6B0E0F9027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US" altLang="ko-KR" sz="1300" b="1" noProof="0">
              <a:latin typeface="한컴산뜻돋움" panose="02000000000000000000" pitchFamily="2" charset="-127"/>
              <a:ea typeface="한컴산뜻돋움"/>
            </a:rPr>
            <a:t>Customer satisfaction is our top priority</a:t>
          </a:r>
          <a:endParaRPr lang="ko-KR" altLang="en-US" sz="1300" b="1" noProof="0">
            <a:latin typeface="한컴산뜻돋움" panose="02000000000000000000" pitchFamily="2" charset="-127"/>
            <a:ea typeface="한컴산뜻돋움"/>
          </a:endParaRPr>
        </a:p>
      </dgm:t>
    </dgm:pt>
    <dgm:pt modelId="{6BB7D5D8-B58C-4639-AB04-F3323C9E3D5A}" type="sibTrans" cxnId="{2D027D54-0797-4CE1-8646-E3A6F4D7AE6C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E10A52C8-AA57-46D3-B7CE-50C51AD1F38B}" type="parTrans" cxnId="{2D027D54-0797-4CE1-8646-E3A6F4D7AE6C}">
      <dgm:prSet/>
      <dgm:spPr/>
      <dgm:t>
        <a:bodyPr rtlCol="0"/>
        <a:lstStyle/>
        <a:p>
          <a:pPr rtl="0"/>
          <a:endParaRPr lang="ko-KR" altLang="en-US" sz="1300" noProof="0">
            <a:latin typeface="+mj-ea"/>
            <a:ea typeface="+mj-ea"/>
          </a:endParaRPr>
        </a:p>
      </dgm:t>
    </dgm:pt>
    <dgm:pt modelId="{D8316F63-CE47-407B-9DCB-E8FEC91F0742}" type="pres">
      <dgm:prSet presAssocID="{1187127D-E7A7-455E-93D3-1EAC1DAB5C83}" presName="root" presStyleCnt="0">
        <dgm:presLayoutVars>
          <dgm:dir/>
          <dgm:resizeHandles val="exact"/>
        </dgm:presLayoutVars>
      </dgm:prSet>
      <dgm:spPr/>
    </dgm:pt>
    <dgm:pt modelId="{AE2471DD-AEF0-46AC-AE4E-4047B474E634}" type="pres">
      <dgm:prSet presAssocID="{0B54B875-7D75-439A-96AC-0B6B0E0F9027}" presName="compNode" presStyleCnt="0"/>
      <dgm:spPr/>
    </dgm:pt>
    <dgm:pt modelId="{6A28B40A-85CB-44CF-9E81-3063936285E3}" type="pres">
      <dgm:prSet presAssocID="{0B54B875-7D75-439A-96AC-0B6B0E0F9027}" presName="iconBgRect" presStyleLbl="bgShp" presStyleIdx="0" presStyleCnt="5"/>
      <dgm:spPr/>
    </dgm:pt>
    <dgm:pt modelId="{005524FB-3A0E-4BA5-B04E-59FC2E252AEB}" type="pres">
      <dgm:prSet presAssocID="{0B54B875-7D75-439A-96AC-0B6B0E0F902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웃는 얼굴(윤곽선) 단색으로 채워진"/>
        </a:ext>
      </dgm:extLst>
    </dgm:pt>
    <dgm:pt modelId="{10E3AB85-F629-46B7-9081-FC073256C023}" type="pres">
      <dgm:prSet presAssocID="{0B54B875-7D75-439A-96AC-0B6B0E0F9027}" presName="spaceRect" presStyleCnt="0"/>
      <dgm:spPr/>
    </dgm:pt>
    <dgm:pt modelId="{1A451185-6747-4E77-A3B3-9CCD7AC625EB}" type="pres">
      <dgm:prSet presAssocID="{0B54B875-7D75-439A-96AC-0B6B0E0F9027}" presName="textRect" presStyleLbl="revTx" presStyleIdx="0" presStyleCnt="5">
        <dgm:presLayoutVars>
          <dgm:chMax val="1"/>
          <dgm:chPref val="1"/>
        </dgm:presLayoutVars>
      </dgm:prSet>
      <dgm:spPr/>
    </dgm:pt>
    <dgm:pt modelId="{BD8992B9-B7CC-44F7-8E17-FEAD75D73260}" type="pres">
      <dgm:prSet presAssocID="{6BB7D5D8-B58C-4639-AB04-F3323C9E3D5A}" presName="sibTrans" presStyleCnt="0"/>
      <dgm:spPr/>
    </dgm:pt>
    <dgm:pt modelId="{4A705C56-DCC9-4BDC-963E-E3C1A32B8124}" type="pres">
      <dgm:prSet presAssocID="{F342216F-FBF1-41D7-919C-7049CA20572C}" presName="compNode" presStyleCnt="0"/>
      <dgm:spPr/>
    </dgm:pt>
    <dgm:pt modelId="{C4618682-3912-4E72-999D-4BF5CD06322D}" type="pres">
      <dgm:prSet presAssocID="{F342216F-FBF1-41D7-919C-7049CA20572C}" presName="iconBgRect" presStyleLbl="bgShp" presStyleIdx="1" presStyleCnt="5"/>
      <dgm:spPr/>
    </dgm:pt>
    <dgm:pt modelId="{172F9AEA-3377-4AFB-BDDB-45672D648ACC}" type="pres">
      <dgm:prSet presAssocID="{F342216F-FBF1-41D7-919C-7049CA20572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전구 및 기어  단색으로 채워진"/>
        </a:ext>
      </dgm:extLst>
    </dgm:pt>
    <dgm:pt modelId="{7C97D28A-6337-4BD4-88DA-E386C94E58EA}" type="pres">
      <dgm:prSet presAssocID="{F342216F-FBF1-41D7-919C-7049CA20572C}" presName="spaceRect" presStyleCnt="0"/>
      <dgm:spPr/>
    </dgm:pt>
    <dgm:pt modelId="{7CEA8AF0-CDCB-4FBD-8FCB-A8EECB922CE0}" type="pres">
      <dgm:prSet presAssocID="{F342216F-FBF1-41D7-919C-7049CA20572C}" presName="textRect" presStyleLbl="revTx" presStyleIdx="1" presStyleCnt="5">
        <dgm:presLayoutVars>
          <dgm:chMax val="1"/>
          <dgm:chPref val="1"/>
        </dgm:presLayoutVars>
      </dgm:prSet>
      <dgm:spPr/>
    </dgm:pt>
    <dgm:pt modelId="{92A8B23C-69B8-4E96-B33F-BB2C249D15FB}" type="pres">
      <dgm:prSet presAssocID="{4264E9A9-DAC3-427B-8E9E-0073816BE51F}" presName="sibTrans" presStyleCnt="0"/>
      <dgm:spPr/>
    </dgm:pt>
    <dgm:pt modelId="{D938C496-9BEF-45FE-B395-F2557FB65E88}" type="pres">
      <dgm:prSet presAssocID="{89123716-B84D-436A-B032-220B2B9CADDC}" presName="compNode" presStyleCnt="0"/>
      <dgm:spPr/>
    </dgm:pt>
    <dgm:pt modelId="{1F290E81-B7E4-40F0-A220-DB97594D9AE3}" type="pres">
      <dgm:prSet presAssocID="{89123716-B84D-436A-B032-220B2B9CADDC}" presName="iconBgRect" presStyleLbl="bgShp" presStyleIdx="2" presStyleCnt="5"/>
      <dgm:spPr/>
    </dgm:pt>
    <dgm:pt modelId="{9FDBD919-83B2-43D2-B22A-C1D340DD896A}" type="pres">
      <dgm:prSet presAssocID="{89123716-B84D-436A-B032-220B2B9CADD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정의의 저울 단색으로 채워진"/>
        </a:ext>
      </dgm:extLst>
    </dgm:pt>
    <dgm:pt modelId="{448386B8-992B-4E81-92FA-A2A8D3DE4E53}" type="pres">
      <dgm:prSet presAssocID="{89123716-B84D-436A-B032-220B2B9CADDC}" presName="spaceRect" presStyleCnt="0"/>
      <dgm:spPr/>
    </dgm:pt>
    <dgm:pt modelId="{3F410A1B-B3E5-49A9-AA89-AAA8A26BCB24}" type="pres">
      <dgm:prSet presAssocID="{89123716-B84D-436A-B032-220B2B9CADDC}" presName="textRect" presStyleLbl="revTx" presStyleIdx="2" presStyleCnt="5" custScaleX="111683">
        <dgm:presLayoutVars>
          <dgm:chMax val="1"/>
          <dgm:chPref val="1"/>
        </dgm:presLayoutVars>
      </dgm:prSet>
      <dgm:spPr/>
    </dgm:pt>
    <dgm:pt modelId="{AD0B658B-B50A-40EF-B4FE-7234C25616F8}" type="pres">
      <dgm:prSet presAssocID="{79535D29-4C9A-449D-A727-B90BC51637B7}" presName="sibTrans" presStyleCnt="0"/>
      <dgm:spPr/>
    </dgm:pt>
    <dgm:pt modelId="{CAC241F1-438C-4156-AE32-1C9D5A4592D9}" type="pres">
      <dgm:prSet presAssocID="{BD4CDB43-353E-4B02-B096-C95F07496D3C}" presName="compNode" presStyleCnt="0"/>
      <dgm:spPr/>
    </dgm:pt>
    <dgm:pt modelId="{17388459-6EB8-4F5E-BF5C-9EB4EB9F5789}" type="pres">
      <dgm:prSet presAssocID="{BD4CDB43-353E-4B02-B096-C95F07496D3C}" presName="iconBgRect" presStyleLbl="bgShp" presStyleIdx="3" presStyleCnt="5"/>
      <dgm:spPr/>
    </dgm:pt>
    <dgm:pt modelId="{958D9CF1-097F-4361-ABD4-11EB84ECFAE9}" type="pres">
      <dgm:prSet presAssocID="{BD4CDB43-353E-4B02-B096-C95F07496D3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막대 그래프 상향 추세 단색으로 채워진"/>
        </a:ext>
      </dgm:extLst>
    </dgm:pt>
    <dgm:pt modelId="{9B133744-2F9F-4D93-9D78-885476BC07F6}" type="pres">
      <dgm:prSet presAssocID="{BD4CDB43-353E-4B02-B096-C95F07496D3C}" presName="spaceRect" presStyleCnt="0"/>
      <dgm:spPr/>
    </dgm:pt>
    <dgm:pt modelId="{FE08D94C-0979-4A7E-9611-4E89C272E0B9}" type="pres">
      <dgm:prSet presAssocID="{BD4CDB43-353E-4B02-B096-C95F07496D3C}" presName="textRect" presStyleLbl="revTx" presStyleIdx="3" presStyleCnt="5">
        <dgm:presLayoutVars>
          <dgm:chMax val="1"/>
          <dgm:chPref val="1"/>
        </dgm:presLayoutVars>
      </dgm:prSet>
      <dgm:spPr/>
    </dgm:pt>
    <dgm:pt modelId="{D32C510A-6CA6-410D-A15E-1EF69D9DB601}" type="pres">
      <dgm:prSet presAssocID="{F766CB66-C9FA-4DBA-A25A-4A827F70313C}" presName="sibTrans" presStyleCnt="0"/>
      <dgm:spPr/>
    </dgm:pt>
    <dgm:pt modelId="{CC946639-4A2B-4307-8E5A-06D67A6E7DE4}" type="pres">
      <dgm:prSet presAssocID="{03357AA3-34FD-4084-981B-4888AF7A877E}" presName="compNode" presStyleCnt="0"/>
      <dgm:spPr/>
    </dgm:pt>
    <dgm:pt modelId="{21D2485F-A179-4312-960D-B04D23F73093}" type="pres">
      <dgm:prSet presAssocID="{03357AA3-34FD-4084-981B-4888AF7A877E}" presName="iconBgRect" presStyleLbl="bgShp" presStyleIdx="4" presStyleCnt="5" custLinFactNeighborX="1845" custLinFactNeighborY="11187"/>
      <dgm:spPr/>
    </dgm:pt>
    <dgm:pt modelId="{E71EB1C6-24EC-4328-9469-745343CCA869}" type="pres">
      <dgm:prSet presAssocID="{03357AA3-34FD-4084-981B-4888AF7A877E}" presName="iconRect" presStyleLbl="node1" presStyleIdx="4" presStyleCnt="5" custLinFactNeighborX="3849" custLinFactNeighborY="2055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남자 집단 단색으로 채워진"/>
        </a:ext>
      </dgm:extLst>
    </dgm:pt>
    <dgm:pt modelId="{284A2FFB-96C0-4491-838B-4F5E0ADB220A}" type="pres">
      <dgm:prSet presAssocID="{03357AA3-34FD-4084-981B-4888AF7A877E}" presName="spaceRect" presStyleCnt="0"/>
      <dgm:spPr/>
    </dgm:pt>
    <dgm:pt modelId="{1BA5D214-334E-4BA2-B451-DC551C28264B}" type="pres">
      <dgm:prSet presAssocID="{03357AA3-34FD-4084-981B-4888AF7A877E}" presName="textRect" presStyleLbl="revTx" presStyleIdx="4" presStyleCnt="5" custScaleY="134988" custLinFactNeighborX="150" custLinFactNeighborY="10149">
        <dgm:presLayoutVars>
          <dgm:chMax val="1"/>
          <dgm:chPref val="1"/>
        </dgm:presLayoutVars>
      </dgm:prSet>
      <dgm:spPr/>
    </dgm:pt>
  </dgm:ptLst>
  <dgm:cxnLst>
    <dgm:cxn modelId="{4160E90A-0E10-4739-BB63-163659A712F0}" srcId="{1187127D-E7A7-455E-93D3-1EAC1DAB5C83}" destId="{89123716-B84D-436A-B032-220B2B9CADDC}" srcOrd="2" destOrd="0" parTransId="{A99727AF-82D3-4448-923F-255E12D7C9BC}" sibTransId="{79535D29-4C9A-449D-A727-B90BC51637B7}"/>
    <dgm:cxn modelId="{284BEB15-5C71-4905-A027-57797D994D65}" type="presOf" srcId="{F342216F-FBF1-41D7-919C-7049CA20572C}" destId="{7CEA8AF0-CDCB-4FBD-8FCB-A8EECB922CE0}" srcOrd="0" destOrd="0" presId="urn:microsoft.com/office/officeart/2018/5/layout/IconCircleLabelList"/>
    <dgm:cxn modelId="{665AB720-9620-4AC6-8DF1-9FB6CD014567}" type="presOf" srcId="{BD4CDB43-353E-4B02-B096-C95F07496D3C}" destId="{FE08D94C-0979-4A7E-9611-4E89C272E0B9}" srcOrd="0" destOrd="0" presId="urn:microsoft.com/office/officeart/2018/5/layout/IconCircleLabelList"/>
    <dgm:cxn modelId="{3D238423-40A9-4D99-B54D-A2855A3DA7BF}" srcId="{1187127D-E7A7-455E-93D3-1EAC1DAB5C83}" destId="{F342216F-FBF1-41D7-919C-7049CA20572C}" srcOrd="1" destOrd="0" parTransId="{458C9A33-97A5-4CBB-B140-5648BC39D963}" sibTransId="{4264E9A9-DAC3-427B-8E9E-0073816BE51F}"/>
    <dgm:cxn modelId="{D1F63E5B-71C3-4407-B69C-53CC2F17F251}" type="presOf" srcId="{0B54B875-7D75-439A-96AC-0B6B0E0F9027}" destId="{1A451185-6747-4E77-A3B3-9CCD7AC625EB}" srcOrd="0" destOrd="0" presId="urn:microsoft.com/office/officeart/2018/5/layout/IconCircleLabelList"/>
    <dgm:cxn modelId="{3339A85E-8A17-474A-9625-A3A8050AE3F3}" srcId="{1187127D-E7A7-455E-93D3-1EAC1DAB5C83}" destId="{03357AA3-34FD-4084-981B-4888AF7A877E}" srcOrd="4" destOrd="0" parTransId="{808A9C68-B161-452E-964F-0C64CF06ACB9}" sibTransId="{E46BB54B-28C9-4098-8BD7-9DBBCB69561D}"/>
    <dgm:cxn modelId="{945A7769-26D7-4812-8F59-B88B5CE7C0F3}" type="presOf" srcId="{03357AA3-34FD-4084-981B-4888AF7A877E}" destId="{1BA5D214-334E-4BA2-B451-DC551C28264B}" srcOrd="0" destOrd="0" presId="urn:microsoft.com/office/officeart/2018/5/layout/IconCircleLabelList"/>
    <dgm:cxn modelId="{2D027D54-0797-4CE1-8646-E3A6F4D7AE6C}" srcId="{1187127D-E7A7-455E-93D3-1EAC1DAB5C83}" destId="{0B54B875-7D75-439A-96AC-0B6B0E0F9027}" srcOrd="0" destOrd="0" parTransId="{E10A52C8-AA57-46D3-B7CE-50C51AD1F38B}" sibTransId="{6BB7D5D8-B58C-4639-AB04-F3323C9E3D5A}"/>
    <dgm:cxn modelId="{46799A86-856A-4949-AC18-96B169E2E058}" type="presOf" srcId="{1187127D-E7A7-455E-93D3-1EAC1DAB5C83}" destId="{D8316F63-CE47-407B-9DCB-E8FEC91F0742}" srcOrd="0" destOrd="0" presId="urn:microsoft.com/office/officeart/2018/5/layout/IconCircleLabelList"/>
    <dgm:cxn modelId="{0560C2CF-2867-4C41-9B84-C43B49A1EFCF}" srcId="{1187127D-E7A7-455E-93D3-1EAC1DAB5C83}" destId="{BD4CDB43-353E-4B02-B096-C95F07496D3C}" srcOrd="3" destOrd="0" parTransId="{50B9826E-03A9-4BEC-83AF-4FE3EC5546B9}" sibTransId="{F766CB66-C9FA-4DBA-A25A-4A827F70313C}"/>
    <dgm:cxn modelId="{3F295CDC-7471-482D-90A1-CAF76E95A10C}" type="presOf" srcId="{89123716-B84D-436A-B032-220B2B9CADDC}" destId="{3F410A1B-B3E5-49A9-AA89-AAA8A26BCB24}" srcOrd="0" destOrd="0" presId="urn:microsoft.com/office/officeart/2018/5/layout/IconCircleLabelList"/>
    <dgm:cxn modelId="{CC2717E0-B745-4FA0-BA9D-61935A040744}" type="presParOf" srcId="{D8316F63-CE47-407B-9DCB-E8FEC91F0742}" destId="{AE2471DD-AEF0-46AC-AE4E-4047B474E634}" srcOrd="0" destOrd="0" presId="urn:microsoft.com/office/officeart/2018/5/layout/IconCircleLabelList"/>
    <dgm:cxn modelId="{69E34C59-CEB5-4F65-8A99-276EFDDA7804}" type="presParOf" srcId="{AE2471DD-AEF0-46AC-AE4E-4047B474E634}" destId="{6A28B40A-85CB-44CF-9E81-3063936285E3}" srcOrd="0" destOrd="0" presId="urn:microsoft.com/office/officeart/2018/5/layout/IconCircleLabelList"/>
    <dgm:cxn modelId="{7FA62A85-3AE0-4230-8DEC-136FF67A2F75}" type="presParOf" srcId="{AE2471DD-AEF0-46AC-AE4E-4047B474E634}" destId="{005524FB-3A0E-4BA5-B04E-59FC2E252AEB}" srcOrd="1" destOrd="0" presId="urn:microsoft.com/office/officeart/2018/5/layout/IconCircleLabelList"/>
    <dgm:cxn modelId="{7CA4F707-4953-4BB7-8153-F387AA80FACC}" type="presParOf" srcId="{AE2471DD-AEF0-46AC-AE4E-4047B474E634}" destId="{10E3AB85-F629-46B7-9081-FC073256C023}" srcOrd="2" destOrd="0" presId="urn:microsoft.com/office/officeart/2018/5/layout/IconCircleLabelList"/>
    <dgm:cxn modelId="{2E91F802-C502-4DD3-B43A-1601D4FA9BC1}" type="presParOf" srcId="{AE2471DD-AEF0-46AC-AE4E-4047B474E634}" destId="{1A451185-6747-4E77-A3B3-9CCD7AC625EB}" srcOrd="3" destOrd="0" presId="urn:microsoft.com/office/officeart/2018/5/layout/IconCircleLabelList"/>
    <dgm:cxn modelId="{B4839D52-EE0B-4A8A-9C6D-7FD814118460}" type="presParOf" srcId="{D8316F63-CE47-407B-9DCB-E8FEC91F0742}" destId="{BD8992B9-B7CC-44F7-8E17-FEAD75D73260}" srcOrd="1" destOrd="0" presId="urn:microsoft.com/office/officeart/2018/5/layout/IconCircleLabelList"/>
    <dgm:cxn modelId="{FBD61538-10AA-4771-BB43-1A8DDA8B6D38}" type="presParOf" srcId="{D8316F63-CE47-407B-9DCB-E8FEC91F0742}" destId="{4A705C56-DCC9-4BDC-963E-E3C1A32B8124}" srcOrd="2" destOrd="0" presId="urn:microsoft.com/office/officeart/2018/5/layout/IconCircleLabelList"/>
    <dgm:cxn modelId="{F9E26C15-BFC6-4D29-9CB1-05963DCE45AF}" type="presParOf" srcId="{4A705C56-DCC9-4BDC-963E-E3C1A32B8124}" destId="{C4618682-3912-4E72-999D-4BF5CD06322D}" srcOrd="0" destOrd="0" presId="urn:microsoft.com/office/officeart/2018/5/layout/IconCircleLabelList"/>
    <dgm:cxn modelId="{EE54B73B-63D2-4205-B860-DF511475FABF}" type="presParOf" srcId="{4A705C56-DCC9-4BDC-963E-E3C1A32B8124}" destId="{172F9AEA-3377-4AFB-BDDB-45672D648ACC}" srcOrd="1" destOrd="0" presId="urn:microsoft.com/office/officeart/2018/5/layout/IconCircleLabelList"/>
    <dgm:cxn modelId="{E70A3D01-85AC-4556-B266-4E7847A9FEEC}" type="presParOf" srcId="{4A705C56-DCC9-4BDC-963E-E3C1A32B8124}" destId="{7C97D28A-6337-4BD4-88DA-E386C94E58EA}" srcOrd="2" destOrd="0" presId="urn:microsoft.com/office/officeart/2018/5/layout/IconCircleLabelList"/>
    <dgm:cxn modelId="{1D938727-B51F-4DB6-B47F-19DCB6B3B3E0}" type="presParOf" srcId="{4A705C56-DCC9-4BDC-963E-E3C1A32B8124}" destId="{7CEA8AF0-CDCB-4FBD-8FCB-A8EECB922CE0}" srcOrd="3" destOrd="0" presId="urn:microsoft.com/office/officeart/2018/5/layout/IconCircleLabelList"/>
    <dgm:cxn modelId="{C99FA575-863A-4F30-A66C-2AC2D9CDF739}" type="presParOf" srcId="{D8316F63-CE47-407B-9DCB-E8FEC91F0742}" destId="{92A8B23C-69B8-4E96-B33F-BB2C249D15FB}" srcOrd="3" destOrd="0" presId="urn:microsoft.com/office/officeart/2018/5/layout/IconCircleLabelList"/>
    <dgm:cxn modelId="{19CF721B-33E2-4529-9403-5AB9BBA47D98}" type="presParOf" srcId="{D8316F63-CE47-407B-9DCB-E8FEC91F0742}" destId="{D938C496-9BEF-45FE-B395-F2557FB65E88}" srcOrd="4" destOrd="0" presId="urn:microsoft.com/office/officeart/2018/5/layout/IconCircleLabelList"/>
    <dgm:cxn modelId="{658D0125-C3C9-4D5B-8DF0-5E2057102680}" type="presParOf" srcId="{D938C496-9BEF-45FE-B395-F2557FB65E88}" destId="{1F290E81-B7E4-40F0-A220-DB97594D9AE3}" srcOrd="0" destOrd="0" presId="urn:microsoft.com/office/officeart/2018/5/layout/IconCircleLabelList"/>
    <dgm:cxn modelId="{50F2BB0B-CE08-4F41-A25B-1FF84C93EEEF}" type="presParOf" srcId="{D938C496-9BEF-45FE-B395-F2557FB65E88}" destId="{9FDBD919-83B2-43D2-B22A-C1D340DD896A}" srcOrd="1" destOrd="0" presId="urn:microsoft.com/office/officeart/2018/5/layout/IconCircleLabelList"/>
    <dgm:cxn modelId="{51BF9BE5-F346-4A35-A9C3-91EDDD48FDDA}" type="presParOf" srcId="{D938C496-9BEF-45FE-B395-F2557FB65E88}" destId="{448386B8-992B-4E81-92FA-A2A8D3DE4E53}" srcOrd="2" destOrd="0" presId="urn:microsoft.com/office/officeart/2018/5/layout/IconCircleLabelList"/>
    <dgm:cxn modelId="{DFB9ED2B-2930-4C79-B0BD-4EA886CDAA92}" type="presParOf" srcId="{D938C496-9BEF-45FE-B395-F2557FB65E88}" destId="{3F410A1B-B3E5-49A9-AA89-AAA8A26BCB24}" srcOrd="3" destOrd="0" presId="urn:microsoft.com/office/officeart/2018/5/layout/IconCircleLabelList"/>
    <dgm:cxn modelId="{261BF724-C195-49FC-98B1-0E02F339F1F9}" type="presParOf" srcId="{D8316F63-CE47-407B-9DCB-E8FEC91F0742}" destId="{AD0B658B-B50A-40EF-B4FE-7234C25616F8}" srcOrd="5" destOrd="0" presId="urn:microsoft.com/office/officeart/2018/5/layout/IconCircleLabelList"/>
    <dgm:cxn modelId="{D185BF21-7E56-4FEF-8D8D-7AFA57AE257F}" type="presParOf" srcId="{D8316F63-CE47-407B-9DCB-E8FEC91F0742}" destId="{CAC241F1-438C-4156-AE32-1C9D5A4592D9}" srcOrd="6" destOrd="0" presId="urn:microsoft.com/office/officeart/2018/5/layout/IconCircleLabelList"/>
    <dgm:cxn modelId="{CCB975DD-FEAD-46AB-8FA8-28FB14C050DE}" type="presParOf" srcId="{CAC241F1-438C-4156-AE32-1C9D5A4592D9}" destId="{17388459-6EB8-4F5E-BF5C-9EB4EB9F5789}" srcOrd="0" destOrd="0" presId="urn:microsoft.com/office/officeart/2018/5/layout/IconCircleLabelList"/>
    <dgm:cxn modelId="{B1B44AEE-20A0-49E0-A0A9-7D5238CE1C61}" type="presParOf" srcId="{CAC241F1-438C-4156-AE32-1C9D5A4592D9}" destId="{958D9CF1-097F-4361-ABD4-11EB84ECFAE9}" srcOrd="1" destOrd="0" presId="urn:microsoft.com/office/officeart/2018/5/layout/IconCircleLabelList"/>
    <dgm:cxn modelId="{7028E282-AF31-4A2A-AED3-D9025F008A50}" type="presParOf" srcId="{CAC241F1-438C-4156-AE32-1C9D5A4592D9}" destId="{9B133744-2F9F-4D93-9D78-885476BC07F6}" srcOrd="2" destOrd="0" presId="urn:microsoft.com/office/officeart/2018/5/layout/IconCircleLabelList"/>
    <dgm:cxn modelId="{CF8EEE8A-A4B0-424D-BC69-4A13116257FE}" type="presParOf" srcId="{CAC241F1-438C-4156-AE32-1C9D5A4592D9}" destId="{FE08D94C-0979-4A7E-9611-4E89C272E0B9}" srcOrd="3" destOrd="0" presId="urn:microsoft.com/office/officeart/2018/5/layout/IconCircleLabelList"/>
    <dgm:cxn modelId="{6F8A1D2F-4082-46E9-97C8-228A569C506F}" type="presParOf" srcId="{D8316F63-CE47-407B-9DCB-E8FEC91F0742}" destId="{D32C510A-6CA6-410D-A15E-1EF69D9DB601}" srcOrd="7" destOrd="0" presId="urn:microsoft.com/office/officeart/2018/5/layout/IconCircleLabelList"/>
    <dgm:cxn modelId="{FBF44D68-C0CF-441D-85FF-0B869D691C1B}" type="presParOf" srcId="{D8316F63-CE47-407B-9DCB-E8FEC91F0742}" destId="{CC946639-4A2B-4307-8E5A-06D67A6E7DE4}" srcOrd="8" destOrd="0" presId="urn:microsoft.com/office/officeart/2018/5/layout/IconCircleLabelList"/>
    <dgm:cxn modelId="{C419D7C9-2225-481C-9224-DE994A445339}" type="presParOf" srcId="{CC946639-4A2B-4307-8E5A-06D67A6E7DE4}" destId="{21D2485F-A179-4312-960D-B04D23F73093}" srcOrd="0" destOrd="0" presId="urn:microsoft.com/office/officeart/2018/5/layout/IconCircleLabelList"/>
    <dgm:cxn modelId="{8A0E5A25-9340-4772-8BFE-36DB1C781D0C}" type="presParOf" srcId="{CC946639-4A2B-4307-8E5A-06D67A6E7DE4}" destId="{E71EB1C6-24EC-4328-9469-745343CCA869}" srcOrd="1" destOrd="0" presId="urn:microsoft.com/office/officeart/2018/5/layout/IconCircleLabelList"/>
    <dgm:cxn modelId="{1C8FF9A0-00E9-4C75-BDAF-F80A970D010E}" type="presParOf" srcId="{CC946639-4A2B-4307-8E5A-06D67A6E7DE4}" destId="{284A2FFB-96C0-4491-838B-4F5E0ADB220A}" srcOrd="2" destOrd="0" presId="urn:microsoft.com/office/officeart/2018/5/layout/IconCircleLabelList"/>
    <dgm:cxn modelId="{5AAD1A1D-C6C7-4AB9-AC64-270DF1571F9E}" type="presParOf" srcId="{CC946639-4A2B-4307-8E5A-06D67A6E7DE4}" destId="{1BA5D214-334E-4BA2-B451-DC551C28264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8B40A-85CB-44CF-9E81-3063936285E3}">
      <dsp:nvSpPr>
        <dsp:cNvPr id="0" name=""/>
        <dsp:cNvSpPr/>
      </dsp:nvSpPr>
      <dsp:spPr>
        <a:xfrm>
          <a:off x="335933" y="761806"/>
          <a:ext cx="1041169" cy="10411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524FB-3A0E-4BA5-B04E-59FC2E252AEB}">
      <dsp:nvSpPr>
        <dsp:cNvPr id="0" name=""/>
        <dsp:cNvSpPr/>
      </dsp:nvSpPr>
      <dsp:spPr>
        <a:xfrm>
          <a:off x="557821" y="983695"/>
          <a:ext cx="597392" cy="597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51185-6747-4E77-A3B3-9CCD7AC625EB}">
      <dsp:nvSpPr>
        <dsp:cNvPr id="0" name=""/>
        <dsp:cNvSpPr/>
      </dsp:nvSpPr>
      <dsp:spPr>
        <a:xfrm>
          <a:off x="3100" y="2127275"/>
          <a:ext cx="1706835" cy="896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altLang="ko-KR" sz="1300" b="1" kern="1200" noProof="0">
              <a:latin typeface="한컴산뜻돋움" panose="02000000000000000000" pitchFamily="2" charset="-127"/>
              <a:ea typeface="한컴산뜻돋움"/>
            </a:rPr>
            <a:t>Customer satisfaction is our top priority</a:t>
          </a:r>
          <a:endParaRPr lang="ko-KR" altLang="en-US" sz="1300" b="1" kern="1200" noProof="0">
            <a:latin typeface="한컴산뜻돋움" panose="02000000000000000000" pitchFamily="2" charset="-127"/>
            <a:ea typeface="한컴산뜻돋움"/>
          </a:endParaRPr>
        </a:p>
      </dsp:txBody>
      <dsp:txXfrm>
        <a:off x="3100" y="2127275"/>
        <a:ext cx="1706835" cy="896997"/>
      </dsp:txXfrm>
    </dsp:sp>
    <dsp:sp modelId="{C4618682-3912-4E72-999D-4BF5CD06322D}">
      <dsp:nvSpPr>
        <dsp:cNvPr id="0" name=""/>
        <dsp:cNvSpPr/>
      </dsp:nvSpPr>
      <dsp:spPr>
        <a:xfrm>
          <a:off x="2341465" y="761806"/>
          <a:ext cx="1041169" cy="10411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F9AEA-3377-4AFB-BDDB-45672D648ACC}">
      <dsp:nvSpPr>
        <dsp:cNvPr id="0" name=""/>
        <dsp:cNvSpPr/>
      </dsp:nvSpPr>
      <dsp:spPr>
        <a:xfrm>
          <a:off x="2563354" y="983695"/>
          <a:ext cx="597392" cy="597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A8AF0-CDCB-4FBD-8FCB-A8EECB922CE0}">
      <dsp:nvSpPr>
        <dsp:cNvPr id="0" name=""/>
        <dsp:cNvSpPr/>
      </dsp:nvSpPr>
      <dsp:spPr>
        <a:xfrm>
          <a:off x="2008632" y="2127275"/>
          <a:ext cx="1706835" cy="896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altLang="ko-KR" sz="1300" b="1" kern="1200" noProof="0">
              <a:latin typeface="한컴산뜻돋움" panose="02000000000000000000" pitchFamily="2" charset="-127"/>
              <a:ea typeface="한컴산뜻돋움"/>
            </a:rPr>
            <a:t>Pursuit of creativity and innovation</a:t>
          </a:r>
          <a:endParaRPr lang="ko-KR" altLang="en-US" sz="1300" b="1" kern="1200" noProof="0">
            <a:latin typeface="한컴산뜻돋움" panose="02000000000000000000" pitchFamily="2" charset="-127"/>
            <a:ea typeface="한컴산뜻돋움"/>
          </a:endParaRPr>
        </a:p>
      </dsp:txBody>
      <dsp:txXfrm>
        <a:off x="2008632" y="2127275"/>
        <a:ext cx="1706835" cy="896997"/>
      </dsp:txXfrm>
    </dsp:sp>
    <dsp:sp modelId="{1F290E81-B7E4-40F0-A220-DB97594D9AE3}">
      <dsp:nvSpPr>
        <dsp:cNvPr id="0" name=""/>
        <dsp:cNvSpPr/>
      </dsp:nvSpPr>
      <dsp:spPr>
        <a:xfrm>
          <a:off x="4446702" y="761806"/>
          <a:ext cx="1041169" cy="10411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BD919-83B2-43D2-B22A-C1D340DD896A}">
      <dsp:nvSpPr>
        <dsp:cNvPr id="0" name=""/>
        <dsp:cNvSpPr/>
      </dsp:nvSpPr>
      <dsp:spPr>
        <a:xfrm>
          <a:off x="4668591" y="983695"/>
          <a:ext cx="597392" cy="597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10A1B-B3E5-49A9-AA89-AAA8A26BCB24}">
      <dsp:nvSpPr>
        <dsp:cNvPr id="0" name=""/>
        <dsp:cNvSpPr/>
      </dsp:nvSpPr>
      <dsp:spPr>
        <a:xfrm>
          <a:off x="4014164" y="2127275"/>
          <a:ext cx="1906245" cy="896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altLang="ko-KR" sz="1300" b="1" kern="1200" noProof="0">
              <a:latin typeface="한컴산뜻돋움" panose="02000000000000000000" pitchFamily="2" charset="-127"/>
              <a:ea typeface="한컴산뜻돋움"/>
            </a:rPr>
            <a:t>Social Responsibility and Sustainability</a:t>
          </a:r>
          <a:endParaRPr lang="ko-KR" altLang="en-US" sz="1300" b="1" kern="1200" noProof="0">
            <a:latin typeface="한컴산뜻돋움" panose="02000000000000000000" pitchFamily="2" charset="-127"/>
            <a:ea typeface="한컴산뜻돋움"/>
          </a:endParaRPr>
        </a:p>
      </dsp:txBody>
      <dsp:txXfrm>
        <a:off x="4014164" y="2127275"/>
        <a:ext cx="1906245" cy="896997"/>
      </dsp:txXfrm>
    </dsp:sp>
    <dsp:sp modelId="{17388459-6EB8-4F5E-BF5C-9EB4EB9F5789}">
      <dsp:nvSpPr>
        <dsp:cNvPr id="0" name=""/>
        <dsp:cNvSpPr/>
      </dsp:nvSpPr>
      <dsp:spPr>
        <a:xfrm>
          <a:off x="6551939" y="761806"/>
          <a:ext cx="1041169" cy="10411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9CF1-097F-4361-ABD4-11EB84ECFAE9}">
      <dsp:nvSpPr>
        <dsp:cNvPr id="0" name=""/>
        <dsp:cNvSpPr/>
      </dsp:nvSpPr>
      <dsp:spPr>
        <a:xfrm>
          <a:off x="6773828" y="983695"/>
          <a:ext cx="597392" cy="597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8D94C-0979-4A7E-9611-4E89C272E0B9}">
      <dsp:nvSpPr>
        <dsp:cNvPr id="0" name=""/>
        <dsp:cNvSpPr/>
      </dsp:nvSpPr>
      <dsp:spPr>
        <a:xfrm>
          <a:off x="6219106" y="2127275"/>
          <a:ext cx="1706835" cy="896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altLang="ko-KR" sz="1300" b="1" kern="1200" noProof="0">
              <a:latin typeface="한컴산뜻돋움" panose="02000000000000000000" pitchFamily="2" charset="-127"/>
              <a:ea typeface="한컴산뜻돋움"/>
            </a:rPr>
            <a:t>Transparent Disclosure of Business Performance</a:t>
          </a:r>
          <a:endParaRPr lang="ko-KR" altLang="en-US" sz="1300" b="1" kern="1200" noProof="0">
            <a:latin typeface="한컴산뜻돋움" panose="02000000000000000000" pitchFamily="2" charset="-127"/>
            <a:ea typeface="한컴산뜻돋움"/>
          </a:endParaRPr>
        </a:p>
      </dsp:txBody>
      <dsp:txXfrm>
        <a:off x="6219106" y="2127275"/>
        <a:ext cx="1706835" cy="896997"/>
      </dsp:txXfrm>
    </dsp:sp>
    <dsp:sp modelId="{21D2485F-A179-4312-960D-B04D23F73093}">
      <dsp:nvSpPr>
        <dsp:cNvPr id="0" name=""/>
        <dsp:cNvSpPr/>
      </dsp:nvSpPr>
      <dsp:spPr>
        <a:xfrm>
          <a:off x="8576681" y="799822"/>
          <a:ext cx="1041169" cy="10411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EB1C6-24EC-4328-9469-745343CCA869}">
      <dsp:nvSpPr>
        <dsp:cNvPr id="0" name=""/>
        <dsp:cNvSpPr/>
      </dsp:nvSpPr>
      <dsp:spPr>
        <a:xfrm>
          <a:off x="8802354" y="1028053"/>
          <a:ext cx="597392" cy="5973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5D214-334E-4BA2-B451-DC551C28264B}">
      <dsp:nvSpPr>
        <dsp:cNvPr id="0" name=""/>
        <dsp:cNvSpPr/>
      </dsp:nvSpPr>
      <dsp:spPr>
        <a:xfrm>
          <a:off x="8227199" y="1982930"/>
          <a:ext cx="1706835" cy="1210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altLang="ko-KR" sz="1300" b="1" kern="1200" noProof="0">
              <a:latin typeface="한컴산뜻돋움" panose="02000000000000000000" pitchFamily="2" charset="-127"/>
              <a:ea typeface="한컴산뜻돋움"/>
            </a:rPr>
            <a:t>Nurturing talents and pursuing employee satisfaction</a:t>
          </a:r>
          <a:endParaRPr lang="ko-KR" altLang="en-US" sz="1300" b="1" kern="1200" noProof="0">
            <a:latin typeface="한컴산뜻돋움" panose="02000000000000000000" pitchFamily="2" charset="-127"/>
            <a:ea typeface="한컴산뜻돋움"/>
          </a:endParaRPr>
        </a:p>
      </dsp:txBody>
      <dsp:txXfrm>
        <a:off x="8227199" y="1982930"/>
        <a:ext cx="1706835" cy="1210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아이콘 원 레이블 목록"/>
  <dgm:desc val="관련 시각적 개체를 동반한 비순차적이거나 그룹화된 정보를 표시하는 데 사용합니다. 짧은 텍스트 캡션이 있는 아이콘이나 작은 그림에 적합합니다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73ED7C0-6807-4CC3-A6D2-D264AFEC0389}" type="datetime1">
              <a:rPr lang="ko-KR" altLang="en-US" smtClean="0">
                <a:latin typeface="+mj-ea"/>
                <a:ea typeface="+mj-ea"/>
              </a:rPr>
              <a:t>2025-04-03</a:t>
            </a:fld>
            <a:endParaRPr lang="ko-KR" altLang="en-US">
              <a:latin typeface="+mj-ea"/>
              <a:ea typeface="+mj-ea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en-US" altLang="ko-KR" smtClean="0">
                <a:latin typeface="+mj-ea"/>
                <a:ea typeface="+mj-ea"/>
              </a:rPr>
              <a:t>‹#›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52BF3BA4-8315-4600-AE08-65ED90C8DFE7}" type="datetime1">
              <a:rPr lang="ko-KR" altLang="en-US" smtClean="0"/>
              <a:pPr/>
              <a:t>2025-04-03</a:t>
            </a:fld>
            <a:endParaRPr lang="ko-KR" altLang="en-US">
              <a:latin typeface="+mj-ea"/>
              <a:ea typeface="+mj-ea"/>
            </a:endParaRPr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284ECAD9-32EE-4091-BDA5-6BD15ACC5E58}" type="slidenum">
              <a:rPr lang="en-US" altLang="ko-KR" smtClean="0"/>
              <a:pPr/>
              <a:t>‹#›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altLang="ko-KR" smtClean="0"/>
              <a:pPr/>
              <a:t>2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92331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altLang="ko-KR" smtClean="0"/>
              <a:pPr/>
              <a:t>15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3723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슬라이드 이미지 개체 틀 1">
            <a:extLst>
              <a:ext uri="{FF2B5EF4-FFF2-40B4-BE49-F238E27FC236}">
                <a16:creationId xmlns:a16="http://schemas.microsoft.com/office/drawing/2014/main" id="{15DA0006-8C33-A186-1EBB-EBEC5FCB6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3013"/>
            <a:ext cx="596265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슬라이드 노트 개체 틀 2">
            <a:extLst>
              <a:ext uri="{FF2B5EF4-FFF2-40B4-BE49-F238E27FC236}">
                <a16:creationId xmlns:a16="http://schemas.microsoft.com/office/drawing/2014/main" id="{2D781A74-1BD5-5278-D5A1-C5F535524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268" name="슬라이드 번호 개체 틀 3">
            <a:extLst>
              <a:ext uri="{FF2B5EF4-FFF2-40B4-BE49-F238E27FC236}">
                <a16:creationId xmlns:a16="http://schemas.microsoft.com/office/drawing/2014/main" id="{18FE8DFF-8992-8883-56BC-5FED98B03A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1E32C808-C97F-4656-821B-A9281380FFF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altLang="ko-KR" smtClean="0"/>
              <a:pPr/>
              <a:t>4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36360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C697B-1572-A9F9-88CE-761CB633F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슬라이드 이미지 개체 틀 1">
            <a:extLst>
              <a:ext uri="{FF2B5EF4-FFF2-40B4-BE49-F238E27FC236}">
                <a16:creationId xmlns:a16="http://schemas.microsoft.com/office/drawing/2014/main" id="{11EE5929-AEB1-85C9-0460-3B4E89876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3013"/>
            <a:ext cx="596265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슬라이드 노트 개체 틀 2">
            <a:extLst>
              <a:ext uri="{FF2B5EF4-FFF2-40B4-BE49-F238E27FC236}">
                <a16:creationId xmlns:a16="http://schemas.microsoft.com/office/drawing/2014/main" id="{FD784D17-2FFF-26AE-3A68-617879716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268" name="슬라이드 번호 개체 틀 3">
            <a:extLst>
              <a:ext uri="{FF2B5EF4-FFF2-40B4-BE49-F238E27FC236}">
                <a16:creationId xmlns:a16="http://schemas.microsoft.com/office/drawing/2014/main" id="{09CB59B9-1B7C-3721-6DF8-815AF3A2F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1E32C808-C97F-4656-821B-A9281380FFF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569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en-US" altLang="ko-KR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6421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en-US" altLang="ko-KR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460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E6CF6-1070-C21A-0A64-FB5FA391E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F8F9673-274A-6D44-C805-4631A8E1C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9C46A61-97DA-F786-D9D8-2997EEBFB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1A2DDA-BB1A-69F0-1E62-9CAFA7EB8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en-US" altLang="ko-KR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4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en-US" altLang="ko-KR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922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altLang="ko-KR" smtClean="0"/>
              <a:pPr/>
              <a:t>14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4431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CF772D-524B-4AD6-863B-6432C6A1A4BF}" type="datetime1">
              <a:rPr lang="ko-KR" altLang="en-US" noProof="0" smtClean="0"/>
              <a:t>2025-04-03</a:t>
            </a:fld>
            <a:endParaRPr lang="ko-KR" altLang="en-US" noProof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/>
              <a:t>바닥글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ko-KR" noProof="0" smtClean="0"/>
              <a:t>‹#›</a:t>
            </a:fld>
            <a:endParaRPr lang="ko-KR" altLang="en-US" noProof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57ECDA27-EE96-E389-39FD-D0CB08EC5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53190"/>
            <a:ext cx="1354667" cy="2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2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92201" y="786384"/>
            <a:ext cx="3068833" cy="209397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5458985" y="812802"/>
            <a:ext cx="5713841" cy="4868609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2"/>
            <a:ext cx="3068832" cy="2638359"/>
          </a:xfrm>
          <a:prstGeom prst="rect">
            <a:avLst/>
          </a:prstGeo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  <a:latin typeface="+mj-ea"/>
                <a:ea typeface="+mj-ea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2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4654295" y="771375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12" name="날짜 개체 틀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5" y="6446840"/>
            <a:ext cx="258485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2DE8C2B5-16AC-4AC3-BCFC-3CE48C7ADACE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13" name="바닥글 개체 틀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1" y="6446840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69" y="6446840"/>
            <a:ext cx="78001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1" y="6446838"/>
            <a:ext cx="164343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1" y="6429376"/>
            <a:ext cx="10004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9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2">
            <a:extLst>
              <a:ext uri="{FF2B5EF4-FFF2-40B4-BE49-F238E27FC236}">
                <a16:creationId xmlns:a16="http://schemas.microsoft.com/office/drawing/2014/main" id="{7EE71413-BD10-5468-F827-076945D143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00802"/>
            <a:ext cx="1354667" cy="2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8DB135A-2EF6-A158-F0F1-F103293BF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2" t="-34" r="2084" b="34"/>
          <a:stretch/>
        </p:blipFill>
        <p:spPr>
          <a:xfrm>
            <a:off x="-1" y="-1"/>
            <a:ext cx="4654296" cy="685800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2150D2A-D462-D049-6D05-80F39FFDBC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731" y="388357"/>
            <a:ext cx="1247860" cy="1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1216548" y="2108203"/>
            <a:ext cx="10058400" cy="3760891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B98F54-D91D-4830-83F5-3702146AC8A0}" type="datetime1">
              <a:rPr lang="ko-KR" altLang="en-US" noProof="0" smtClean="0"/>
              <a:t>2025-04-03</a:t>
            </a:fld>
            <a:endParaRPr lang="ko-KR" altLang="en-US" noProof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/>
              <a:t>바닥글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ko-KR" noProof="0" smtClean="0"/>
              <a:t>‹#›</a:t>
            </a:fld>
            <a:endParaRPr lang="ko-KR" altLang="en-US" noProof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C1986C6D-EDD1-9473-59A8-51B3918C41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53190"/>
            <a:ext cx="1354667" cy="2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2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5458985" y="497810"/>
            <a:ext cx="5713841" cy="4868609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12" name="날짜 개체 틀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5" y="6446840"/>
            <a:ext cx="258485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95192275-C19D-4E20-9E47-E5117B9330FE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13" name="바닥글 개체 틀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1" y="6446840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69" y="6446840"/>
            <a:ext cx="78001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29" y="2003423"/>
            <a:ext cx="3576083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92201" y="1885127"/>
            <a:ext cx="3314700" cy="209397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BF516F52-D676-4AB5-5200-1EB589E54A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46840"/>
            <a:ext cx="1354667" cy="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42C16B8-D5E1-3AA5-EFF1-16ACAD360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2" t="-34" r="2084" b="34"/>
          <a:stretch/>
        </p:blipFill>
        <p:spPr>
          <a:xfrm>
            <a:off x="0" y="0"/>
            <a:ext cx="4654296" cy="68580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19084366-39A2-6D06-1967-B984FB9E8ACD}"/>
              </a:ext>
            </a:extLst>
          </p:cNvPr>
          <p:cNvSpPr/>
          <p:nvPr userDrawn="1"/>
        </p:nvSpPr>
        <p:spPr>
          <a:xfrm>
            <a:off x="4654296" y="764746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날짜 개체 틀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5" y="6446840"/>
            <a:ext cx="258485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899924B1-2798-49C6-AC01-EAD873D5D523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13" name="바닥글 개체 틀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1" y="6446840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69" y="6446840"/>
            <a:ext cx="78001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C99AF3C0-543F-0416-0F87-3173E980C8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46840"/>
            <a:ext cx="1354667" cy="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날짜 개체 틀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5" y="6446840"/>
            <a:ext cx="258485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86F1430D-6A2E-47A1-B4CF-250D721DFAFF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13" name="바닥글 개체 틀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1" y="6446840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69" y="6446840"/>
            <a:ext cx="78001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BE3544E4-973D-3B7F-08CD-2D59E2D844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46840"/>
            <a:ext cx="1354667" cy="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68578" y="880375"/>
            <a:ext cx="6054847" cy="634336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12" name="날짜 개체 틀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5" y="6446840"/>
            <a:ext cx="258485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E7D6D3DA-A7CE-4CBE-8B3E-78BD3B3F91DC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13" name="바닥글 개체 틀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1" y="6446840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69" y="6446840"/>
            <a:ext cx="78001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DC483123-A991-DBA5-E668-F25DB2C12E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46840"/>
            <a:ext cx="1354667" cy="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6">
            <a:extLst>
              <a:ext uri="{FF2B5EF4-FFF2-40B4-BE49-F238E27FC236}">
                <a16:creationId xmlns:a16="http://schemas.microsoft.com/office/drawing/2014/main" id="{424EFDB6-1661-E975-1CC7-8B362E9F0F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654312" cy="587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5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92201" y="1885127"/>
            <a:ext cx="3068833" cy="209397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6473374" y="943430"/>
            <a:ext cx="4699452" cy="397736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>
                <a:latin typeface="+mj-ea"/>
                <a:ea typeface="+mj-ea"/>
              </a:defRPr>
            </a:lvl1pPr>
            <a:lvl2pPr>
              <a:defRPr sz="2000">
                <a:latin typeface="+mj-ea"/>
                <a:ea typeface="+mj-ea"/>
              </a:defRPr>
            </a:lvl2pPr>
            <a:lvl3pPr>
              <a:defRPr sz="1600">
                <a:latin typeface="+mj-ea"/>
                <a:ea typeface="+mj-ea"/>
              </a:defRPr>
            </a:lvl3pPr>
            <a:lvl4pPr>
              <a:defRPr sz="1600">
                <a:latin typeface="+mj-ea"/>
                <a:ea typeface="+mj-ea"/>
              </a:defRPr>
            </a:lvl4pPr>
            <a:lvl5pPr>
              <a:defRPr sz="1600">
                <a:latin typeface="+mj-ea"/>
                <a:ea typeface="+mj-ea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2" name="날짜 개체 틀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5" y="6446840"/>
            <a:ext cx="258485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D30C5F14-9B98-458B-AAD7-50F4FC475971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13" name="바닥글 개체 틀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1" y="6446840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69" y="6446840"/>
            <a:ext cx="78001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9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A13EFD97-5BE8-83ED-CFCB-205483E7F8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53190"/>
            <a:ext cx="1354667" cy="2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5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92201" y="1885127"/>
            <a:ext cx="3068833" cy="209397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6518529" y="943430"/>
            <a:ext cx="4654296" cy="397736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>
                <a:latin typeface="+mj-ea"/>
                <a:ea typeface="+mj-ea"/>
              </a:defRPr>
            </a:lvl1pPr>
            <a:lvl2pPr>
              <a:defRPr sz="2000">
                <a:latin typeface="+mj-ea"/>
                <a:ea typeface="+mj-ea"/>
              </a:defRPr>
            </a:lvl2pPr>
            <a:lvl3pPr>
              <a:defRPr sz="1600">
                <a:latin typeface="+mj-ea"/>
                <a:ea typeface="+mj-ea"/>
              </a:defRPr>
            </a:lvl3pPr>
            <a:lvl4pPr>
              <a:defRPr sz="1600">
                <a:latin typeface="+mj-ea"/>
                <a:ea typeface="+mj-ea"/>
              </a:defRPr>
            </a:lvl4pPr>
            <a:lvl5pPr>
              <a:defRPr sz="1600">
                <a:latin typeface="+mj-ea"/>
                <a:ea typeface="+mj-ea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2" name="날짜 개체 틀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5" y="6446840"/>
            <a:ext cx="258485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EB5AD7CC-9D2E-42B3-960A-674FA791856F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9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13" name="바닥글 개체 틀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1" y="6446840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69" y="6446840"/>
            <a:ext cx="78001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FB318F63-DB7D-8F79-D447-EB708EFABE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53190"/>
            <a:ext cx="1354667" cy="2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6">
            <a:extLst>
              <a:ext uri="{FF2B5EF4-FFF2-40B4-BE49-F238E27FC236}">
                <a16:creationId xmlns:a16="http://schemas.microsoft.com/office/drawing/2014/main" id="{1FFCD2BD-B353-2455-3556-C8E41D2B1E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4662326" cy="625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1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그림 개체 틀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7" y="0"/>
            <a:ext cx="12191985" cy="4578350"/>
          </a:xfrm>
          <a:prstGeom prst="rect">
            <a:avLst/>
          </a:prstGeo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>
                <a:latin typeface="+mj-ea"/>
                <a:ea typeface="+mj-ea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97280" y="4799362"/>
            <a:ext cx="10113645" cy="743682"/>
          </a:xfrm>
          <a:prstGeom prst="rect">
            <a:avLst/>
          </a:prstGeo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  <a:latin typeface="+mj-ea"/>
                <a:ea typeface="+mj-ea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fld id="{38F3D871-C0D2-4B96-8F2E-B8B4786DCB67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1097279" y="6446840"/>
            <a:ext cx="681826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1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512069-D46F-4EBD-A2A6-4707003326F1}" type="datetime1">
              <a:rPr lang="ko-KR" altLang="en-US" noProof="0" smtClean="0"/>
              <a:t>2025-04-03</a:t>
            </a:fld>
            <a:endParaRPr lang="ko-KR" altLang="en-US" noProof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/>
              <a:t>바닥글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ko-KR" noProof="0" smtClean="0"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6B78827D-9FD8-4A77-9077-EA9B982D3090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311900" cy="6858000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1" baseline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  <a:prstGeom prst="rect">
            <a:avLst/>
          </a:prstGeo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pPr rtl="0"/>
            <a:r>
              <a:rPr lang="ko-KR" altLang="en-US" noProof="0"/>
              <a:t>클릭하여 마스터 부제목 스타일 편집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8A57546A-E95E-5F75-D9A3-54E9B6D722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46840"/>
            <a:ext cx="1354667" cy="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84CE2819-0B71-4EC0-8DDC-623CDD29C455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>
            <a:extLst>
              <a:ext uri="{FF2B5EF4-FFF2-40B4-BE49-F238E27FC236}">
                <a16:creationId xmlns:a16="http://schemas.microsoft.com/office/drawing/2014/main" id="{46D18768-59EC-A796-BBA6-0E2E39B723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" y="90488"/>
            <a:ext cx="11984567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F6608DA-41DD-9B0F-7BCA-1F3575740B25}"/>
              </a:ext>
            </a:extLst>
          </p:cNvPr>
          <p:cNvSpPr/>
          <p:nvPr userDrawn="1"/>
        </p:nvSpPr>
        <p:spPr>
          <a:xfrm>
            <a:off x="103719" y="90491"/>
            <a:ext cx="11984567" cy="6677025"/>
          </a:xfrm>
          <a:prstGeom prst="rect">
            <a:avLst/>
          </a:prstGeom>
          <a:noFill/>
          <a:ln w="19050">
            <a:solidFill>
              <a:srgbClr val="2A419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01">
              <a:ln>
                <a:solidFill>
                  <a:schemeClr val="bg1">
                    <a:lumMod val="75000"/>
                    <a:alpha val="0"/>
                  </a:schemeClr>
                </a:solidFill>
              </a:ln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C368E95C-194F-1BCB-2A18-5B9E68BE8EB5}"/>
              </a:ext>
            </a:extLst>
          </p:cNvPr>
          <p:cNvSpPr/>
          <p:nvPr userDrawn="1"/>
        </p:nvSpPr>
        <p:spPr>
          <a:xfrm>
            <a:off x="9947267" y="6483255"/>
            <a:ext cx="2016000" cy="231676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88" b="1" i="1"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ko-KR" altLang="en-US" sz="988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09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4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1EA3743-7A98-6828-48A2-1C00D18A5B5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9412817" y="6278563"/>
            <a:ext cx="2540000" cy="457200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sz="675" b="1">
              <a:solidFill>
                <a:schemeClr val="bg1"/>
              </a:solidFill>
            </a:endParaRPr>
          </a:p>
          <a:p>
            <a:pPr>
              <a:defRPr/>
            </a:pPr>
            <a:endParaRPr lang="en-US" altLang="ko-KR" sz="675" b="1">
              <a:solidFill>
                <a:schemeClr val="bg1"/>
              </a:solidFill>
            </a:endParaRPr>
          </a:p>
          <a:p>
            <a:pPr>
              <a:defRPr/>
            </a:pPr>
            <a:fld id="{14DCFF8D-B65E-4BC5-9354-BBF5E6522366}" type="slidenum">
              <a:rPr lang="en-US" altLang="ko-KR" sz="591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‹#›</a:t>
            </a:fld>
            <a:endParaRPr lang="en-US" altLang="ko-KR" sz="451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2D78D01-7D85-01B1-4208-37BECF9746B9}"/>
              </a:ext>
            </a:extLst>
          </p:cNvPr>
          <p:cNvSpPr/>
          <p:nvPr userDrawn="1"/>
        </p:nvSpPr>
        <p:spPr>
          <a:xfrm>
            <a:off x="364067" y="784225"/>
            <a:ext cx="11430000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13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D2B757D-B1CF-9A9A-4CAE-D0CCBD90FFB7}"/>
              </a:ext>
            </a:extLst>
          </p:cNvPr>
          <p:cNvSpPr/>
          <p:nvPr userDrawn="1"/>
        </p:nvSpPr>
        <p:spPr>
          <a:xfrm>
            <a:off x="364068" y="784225"/>
            <a:ext cx="897467" cy="460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13"/>
          </a:p>
        </p:txBody>
      </p:sp>
    </p:spTree>
    <p:extLst>
      <p:ext uri="{BB962C8B-B14F-4D97-AF65-F5344CB8AC3E}">
        <p14:creationId xmlns:p14="http://schemas.microsoft.com/office/powerpoint/2010/main" val="3087297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7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>
                <a:latin typeface="+mj-ea"/>
                <a:ea typeface="+mj-ea"/>
              </a:defRPr>
            </a:lvl1pPr>
            <a:lvl2pPr>
              <a:defRPr sz="2000">
                <a:latin typeface="+mj-ea"/>
                <a:ea typeface="+mj-ea"/>
              </a:defRPr>
            </a:lvl2pPr>
            <a:lvl3pPr>
              <a:defRPr sz="1600">
                <a:latin typeface="+mj-ea"/>
                <a:ea typeface="+mj-ea"/>
              </a:defRPr>
            </a:lvl3pPr>
            <a:lvl4pPr>
              <a:defRPr sz="1600">
                <a:latin typeface="+mj-ea"/>
                <a:ea typeface="+mj-ea"/>
              </a:defRPr>
            </a:lvl4pPr>
            <a:lvl5pPr>
              <a:defRPr sz="1600">
                <a:latin typeface="+mj-ea"/>
                <a:ea typeface="+mj-ea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2" name="날짜 개체 틀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5" y="6446840"/>
            <a:ext cx="258485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86F1430D-6A2E-47A1-B4CF-250D721DFAFF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13" name="바닥글 개체 틀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1" y="6446840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69" y="6446840"/>
            <a:ext cx="78001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sp>
        <p:nvSpPr>
          <p:cNvPr id="18" name="그림 개체 틀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337372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9328DC-4C75-41E9-9AB2-15442ECF0CAA}" type="datetime1">
              <a:rPr lang="ko-KR" altLang="en-US" noProof="0" smtClean="0"/>
              <a:t>2025-04-03</a:t>
            </a:fld>
            <a:endParaRPr lang="ko-KR" altLang="en-US" noProof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/>
              <a:t>바닥글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ko-KR" noProof="0" smtClean="0"/>
              <a:t>‹#›</a:t>
            </a:fld>
            <a:endParaRPr lang="ko-KR" altLang="en-US" noProof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A095212-4A74-0B27-A59B-C92EF37CFA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46840"/>
            <a:ext cx="1354667" cy="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057D83A6-655A-414B-8D1D-3FD9A0CB3650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sp>
        <p:nvSpPr>
          <p:cNvPr id="12" name="그림 개체 틀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311900" cy="6858000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100" y="3568702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ko-KR" altLang="en-US" sz="1400" noProof="0">
              <a:latin typeface="+mj-ea"/>
              <a:ea typeface="+mj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3" cy="1308100"/>
          </a:xfrm>
          <a:prstGeom prst="rect">
            <a:avLst/>
          </a:prstGeo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2641601" y="5219700"/>
            <a:ext cx="8331201" cy="586740"/>
          </a:xfrm>
          <a:prstGeom prst="rect">
            <a:avLst/>
          </a:prstGeo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1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C86083BF-6946-FB76-0000-F42139ADE2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00802"/>
            <a:ext cx="1354667" cy="2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9B3A2FEA-220C-4CD1-87E5-A7AE65E824A2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sp>
        <p:nvSpPr>
          <p:cNvPr id="12" name="그림 개체 틀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9" y="3568702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ko-KR" altLang="en-US" sz="1400" noProof="0">
              <a:latin typeface="+mj-ea"/>
              <a:ea typeface="+mj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3" cy="1308100"/>
          </a:xfrm>
          <a:prstGeom prst="rect">
            <a:avLst/>
          </a:prstGeo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1930401" y="5219700"/>
            <a:ext cx="8331201" cy="586740"/>
          </a:xfrm>
          <a:prstGeom prst="rect">
            <a:avLst/>
          </a:prstGeo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1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sz="1800" noProof="0">
              <a:latin typeface="+mj-ea"/>
              <a:ea typeface="+mj-ea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27F414D-C6F1-804D-2DF5-C18361D256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00802"/>
            <a:ext cx="1354667" cy="2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EB4518-7248-47F8-88F9-0E308EAF1E65}" type="datetime1">
              <a:rPr lang="ko-KR" altLang="en-US" noProof="0" smtClean="0"/>
              <a:t>2025-04-03</a:t>
            </a:fld>
            <a:endParaRPr lang="ko-KR" altLang="en-US" noProof="0"/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/>
              <a:t>바닥글</a:t>
            </a: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ko-KR" noProof="0" smtClean="0"/>
              <a:t>‹#›</a:t>
            </a:fld>
            <a:endParaRPr lang="ko-KR" altLang="en-US" noProof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3CF4589-8FBA-028A-10DC-ABB689D6EA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53190"/>
            <a:ext cx="1354667" cy="2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A6129D-217D-4AFD-BE92-93F9F5B0FF30}" type="datetime1">
              <a:rPr lang="ko-KR" altLang="en-US" noProof="0" smtClean="0"/>
              <a:t>2025-04-03</a:t>
            </a:fld>
            <a:endParaRPr lang="ko-KR" altLang="en-US" noProof="0"/>
          </a:p>
        </p:txBody>
      </p:sp>
      <p:sp>
        <p:nvSpPr>
          <p:cNvPr id="11" name="바닥글 개체 틀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/>
              <a:t>바닥글</a:t>
            </a:r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ko-KR" noProof="0" smtClean="0"/>
              <a:t>‹#›</a:t>
            </a:fld>
            <a:endParaRPr lang="ko-KR" altLang="en-US" noProof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32EB0B9F-71B9-0F4D-DB55-648711E6ED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46840"/>
            <a:ext cx="1354667" cy="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날짜 개체 틀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EEEAF1-8D4E-46FD-8139-7E50516CB16B}" type="datetime1">
              <a:rPr lang="ko-KR" altLang="en-US" noProof="0" smtClean="0"/>
              <a:t>2025-04-03</a:t>
            </a:fld>
            <a:endParaRPr lang="ko-KR" altLang="en-US" noProof="0"/>
          </a:p>
        </p:txBody>
      </p:sp>
      <p:sp>
        <p:nvSpPr>
          <p:cNvPr id="7" name="바닥글 개체 틀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/>
              <a:t>바닥글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ko-KR" noProof="0" smtClean="0"/>
              <a:t>‹#›</a:t>
            </a:fld>
            <a:endParaRPr lang="ko-KR" altLang="en-US" noProof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D04F22D4-8C86-64CD-B731-1220CB1F87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46840"/>
            <a:ext cx="1354667" cy="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비어 있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57527210-42D9-4271-A5FE-EC829453C32F}" type="datetime1">
              <a:rPr lang="ko-KR" altLang="en-US" smtClean="0"/>
              <a:t>2025-04-03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FB861AD3-862F-434A-74D4-7ABB7C84FF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00802"/>
            <a:ext cx="1354667" cy="2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834125" y="6446840"/>
            <a:ext cx="2584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11908CED-F097-41EE-ACC6-6AAB350221DA}" type="datetime1">
              <a:rPr lang="ko-KR" altLang="en-US" smtClean="0">
                <a:latin typeface="+mj-ea"/>
                <a:ea typeface="+mj-ea"/>
              </a:rPr>
              <a:t>2025-04-03</a:t>
            </a:fld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1097281" y="6446840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/>
              <a:t>바닥글</a:t>
            </a:r>
            <a:endParaRPr lang="ko-KR" altLang="en-US">
              <a:latin typeface="+mj-ea"/>
              <a:ea typeface="+mj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375669" y="6446840"/>
            <a:ext cx="780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fld id="{3A98EE3D-8CD1-4C3F-BD1C-C98C9596463C}" type="slidenum">
              <a:rPr lang="en-US" altLang="ko-KR" smtClean="0"/>
              <a:pPr/>
              <a:t>‹#›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  <p:sldLayoutId id="2147483730" r:id="rId22"/>
    <p:sldLayoutId id="2147483731" r:id="rId23"/>
  </p:sldLayoutIdLst>
  <p:hf sldNum="0" hdr="0" ft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800" b="1" kern="1200" spc="-51" baseline="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j-cs"/>
        </a:defRPr>
      </a:lvl1pPr>
    </p:titleStyle>
    <p:bodyStyle>
      <a:lvl1pPr marL="266693" indent="-266693" algn="l" defTabSz="914377" rtl="0" eaLnBrk="1" latinLnBrk="1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1pPr>
      <a:lvl2pPr marL="384038" indent="-182875" algn="l" defTabSz="914377" rtl="0" eaLnBrk="1" latinLnBrk="1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2pPr>
      <a:lvl3pPr marL="566914" indent="-182875" algn="l" defTabSz="914377" rtl="0" eaLnBrk="1" latinLnBrk="1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3pPr>
      <a:lvl4pPr marL="749789" indent="-182875" algn="l" defTabSz="914377" rtl="0" eaLnBrk="1" latinLnBrk="1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4pPr>
      <a:lvl5pPr marL="932665" indent="-182875" algn="l" defTabSz="914377" rtl="0" eaLnBrk="1" latinLnBrk="1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5pPr>
      <a:lvl6pPr marL="1099973" indent="-228594" algn="l" defTabSz="914377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9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sv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0.png"/><Relationship Id="rId10" Type="http://schemas.openxmlformats.org/officeDocument/2006/relationships/image" Target="../media/image54.emf"/><Relationship Id="rId4" Type="http://schemas.openxmlformats.org/officeDocument/2006/relationships/image" Target="../media/image49.svg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29A5BA-A57D-4854-3504-2BCF83B984B7}"/>
              </a:ext>
            </a:extLst>
          </p:cNvPr>
          <p:cNvSpPr txBox="1"/>
          <p:nvPr/>
        </p:nvSpPr>
        <p:spPr>
          <a:xfrm>
            <a:off x="1257898" y="2073963"/>
            <a:ext cx="7570377" cy="884874"/>
          </a:xfrm>
          <a:prstGeom prst="rect">
            <a:avLst/>
          </a:prstGeom>
          <a:noFill/>
        </p:spPr>
        <p:txBody>
          <a:bodyPr wrap="square" lIns="67771" tIns="33885" rIns="67771" bIns="33885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ja-JP" sz="4400" b="1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  <a:cs typeface="Arial"/>
              </a:rPr>
              <a:t>DASAN</a:t>
            </a:r>
            <a:r>
              <a:rPr lang="ja-JP" altLang="ko-KR" sz="4400" b="1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  <a:cs typeface="Arial"/>
              </a:rPr>
              <a:t> </a:t>
            </a:r>
            <a:r>
              <a:rPr lang="en-US" altLang="ja-JP" sz="4400" b="1">
                <a:solidFill>
                  <a:schemeClr val="bg1"/>
                </a:solidFill>
                <a:latin typeface="한컴산뜻돋움" panose="02000000000000000000" pitchFamily="2" charset="-127"/>
                <a:ea typeface="한컴산뜻돋움"/>
                <a:cs typeface="Arial"/>
              </a:rPr>
              <a:t>AGE </a:t>
            </a:r>
            <a:endParaRPr lang="en-US" altLang="ko-KR" sz="4400" b="1">
              <a:solidFill>
                <a:schemeClr val="bg1"/>
              </a:solidFill>
              <a:latin typeface="한컴산뜻돋움" panose="02000000000000000000" pitchFamily="2" charset="-127"/>
              <a:ea typeface="한컴산뜻돋움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E8EA1-B404-24F1-B95A-CC8F2444448A}"/>
              </a:ext>
            </a:extLst>
          </p:cNvPr>
          <p:cNvSpPr txBox="1"/>
          <p:nvPr/>
        </p:nvSpPr>
        <p:spPr>
          <a:xfrm>
            <a:off x="4476260" y="2935529"/>
            <a:ext cx="2891291" cy="273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7771" tIns="33885" rIns="67771" bIns="3388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ko-KR" altLang="en-US" sz="1335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71EBA-90E8-1F63-5FC2-E484E5BA989F}"/>
              </a:ext>
            </a:extLst>
          </p:cNvPr>
          <p:cNvSpPr txBox="1"/>
          <p:nvPr/>
        </p:nvSpPr>
        <p:spPr>
          <a:xfrm>
            <a:off x="1257898" y="2956744"/>
            <a:ext cx="10473728" cy="41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b="1">
                <a:solidFill>
                  <a:schemeClr val="accent2">
                    <a:lumMod val="60000"/>
                    <a:lumOff val="40000"/>
                  </a:schemeClr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  <a:cs typeface="Calibri"/>
              </a:rPr>
              <a:t>Dasan AGE produces its quart products to the highest standards of artistic excellence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78DDCBA-FB88-7181-DAE1-9AA8CB55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13" y="5698297"/>
            <a:ext cx="1101131" cy="649385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236910E1-F1DE-D0F0-B304-C9D464A2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53190"/>
            <a:ext cx="1354667" cy="2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6C46AB-21CE-E1ED-AA6D-E547F9788E88}"/>
              </a:ext>
            </a:extLst>
          </p:cNvPr>
          <p:cNvSpPr txBox="1"/>
          <p:nvPr/>
        </p:nvSpPr>
        <p:spPr>
          <a:xfrm>
            <a:off x="1257898" y="3696907"/>
            <a:ext cx="6097604" cy="4263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b="1">
                <a:solidFill>
                  <a:schemeClr val="bg1"/>
                </a:solidFill>
                <a:latin typeface="한컴산뜻돋움" panose="02000000000000000000" pitchFamily="2" charset="-127"/>
                <a:ea typeface="한컴산뜻돋움"/>
                <a:cs typeface="Arial"/>
              </a:rPr>
              <a:t>2025. </a:t>
            </a:r>
            <a:r>
              <a:rPr lang="en-US" altLang="ja-JP" b="1">
                <a:solidFill>
                  <a:schemeClr val="bg1"/>
                </a:solidFill>
                <a:latin typeface="한컴산뜻돋움" panose="02000000000000000000" pitchFamily="2" charset="-127"/>
                <a:ea typeface="한컴산뜻돋움"/>
                <a:cs typeface="Arial"/>
              </a:rPr>
              <a:t>4</a:t>
            </a:r>
            <a:endParaRPr lang="en-US" altLang="ko-KR" sz="1800" b="1">
              <a:solidFill>
                <a:schemeClr val="bg1"/>
              </a:solidFill>
              <a:latin typeface="한컴산뜻돋움" panose="02000000000000000000" pitchFamily="2" charset="-127"/>
              <a:ea typeface="한컴산뜻돋움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15DAE740-F9EC-86DB-A257-FD543A7AB2D9}"/>
              </a:ext>
            </a:extLst>
          </p:cNvPr>
          <p:cNvSpPr txBox="1">
            <a:spLocks/>
          </p:cNvSpPr>
          <p:nvPr/>
        </p:nvSpPr>
        <p:spPr>
          <a:xfrm>
            <a:off x="1465277" y="4919715"/>
            <a:ext cx="2901461" cy="147887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b="0" i="0" u="none" strike="noStrike">
                <a:solidFill>
                  <a:srgbClr val="000000"/>
                </a:solidFill>
                <a:effectLst/>
              </a:rPr>
              <a:t>DASAN AGE uses hydrofluoric acid (HF) for quartz glass cleaning, and the hydrofluoric acid concentration and cleaning time are automatically adjusted.</a:t>
            </a:r>
            <a:endParaRPr lang="en-US" altLang="ko-KR" sz="1300">
              <a:solidFill>
                <a:srgbClr val="000000"/>
              </a:solidFill>
            </a:endParaRPr>
          </a:p>
        </p:txBody>
      </p:sp>
      <p:sp>
        <p:nvSpPr>
          <p:cNvPr id="22" name="화살표: 오각형 21">
            <a:extLst>
              <a:ext uri="{FF2B5EF4-FFF2-40B4-BE49-F238E27FC236}">
                <a16:creationId xmlns:a16="http://schemas.microsoft.com/office/drawing/2014/main" id="{EE9E484C-8D06-80E5-51C8-0783C2725FA1}"/>
              </a:ext>
            </a:extLst>
          </p:cNvPr>
          <p:cNvSpPr/>
          <p:nvPr/>
        </p:nvSpPr>
        <p:spPr>
          <a:xfrm rot="16200000" flipH="1">
            <a:off x="8424546" y="1127285"/>
            <a:ext cx="3887981" cy="3643020"/>
          </a:xfrm>
          <a:prstGeom prst="homePlate">
            <a:avLst>
              <a:gd name="adj" fmla="val 23329"/>
            </a:avLst>
          </a:prstGeom>
          <a:gradFill flip="none" rotWithShape="1">
            <a:gsLst>
              <a:gs pos="0">
                <a:schemeClr val="bg1"/>
              </a:gs>
              <a:gs pos="49000">
                <a:schemeClr val="bg1">
                  <a:lumMod val="85000"/>
                </a:schemeClr>
              </a:gs>
              <a:gs pos="7700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화살표: 오각형 22">
            <a:extLst>
              <a:ext uri="{FF2B5EF4-FFF2-40B4-BE49-F238E27FC236}">
                <a16:creationId xmlns:a16="http://schemas.microsoft.com/office/drawing/2014/main" id="{0E21DAD6-F319-E219-2947-ECE317FFE6C3}"/>
              </a:ext>
            </a:extLst>
          </p:cNvPr>
          <p:cNvSpPr/>
          <p:nvPr/>
        </p:nvSpPr>
        <p:spPr>
          <a:xfrm rot="16200000" flipH="1">
            <a:off x="1054347" y="1044620"/>
            <a:ext cx="3887979" cy="3812268"/>
          </a:xfrm>
          <a:prstGeom prst="homePlate">
            <a:avLst>
              <a:gd name="adj" fmla="val 23329"/>
            </a:avLst>
          </a:prstGeom>
          <a:gradFill flip="none" rotWithShape="1">
            <a:gsLst>
              <a:gs pos="0">
                <a:schemeClr val="bg1"/>
              </a:gs>
              <a:gs pos="63000">
                <a:schemeClr val="bg2">
                  <a:lumMod val="75000"/>
                </a:schemeClr>
              </a:gs>
              <a:gs pos="83000">
                <a:schemeClr val="bg2">
                  <a:lumMod val="50000"/>
                </a:schemeClr>
              </a:gs>
              <a:gs pos="100000">
                <a:schemeClr val="bg2">
                  <a:lumMod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4" name="화살표: 오각형 23">
            <a:extLst>
              <a:ext uri="{FF2B5EF4-FFF2-40B4-BE49-F238E27FC236}">
                <a16:creationId xmlns:a16="http://schemas.microsoft.com/office/drawing/2014/main" id="{62BD7815-4E0C-A057-BF67-20F05279F6B9}"/>
              </a:ext>
            </a:extLst>
          </p:cNvPr>
          <p:cNvSpPr/>
          <p:nvPr/>
        </p:nvSpPr>
        <p:spPr>
          <a:xfrm rot="16200000" flipH="1">
            <a:off x="4783944" y="1115564"/>
            <a:ext cx="3887980" cy="3666467"/>
          </a:xfrm>
          <a:prstGeom prst="homePlate">
            <a:avLst>
              <a:gd name="adj" fmla="val 23329"/>
            </a:avLst>
          </a:prstGeom>
          <a:gradFill flip="none" rotWithShape="1">
            <a:gsLst>
              <a:gs pos="0">
                <a:schemeClr val="bg1"/>
              </a:gs>
              <a:gs pos="55000">
                <a:schemeClr val="accent2">
                  <a:lumMod val="40000"/>
                  <a:lumOff val="60000"/>
                </a:schemeClr>
              </a:gs>
              <a:gs pos="74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25" name="그림 24" descr="실내, 기계, 수납장, 벽이(가) 표시된 사진&#10;&#10;자동 생성된 설명">
            <a:extLst>
              <a:ext uri="{FF2B5EF4-FFF2-40B4-BE49-F238E27FC236}">
                <a16:creationId xmlns:a16="http://schemas.microsoft.com/office/drawing/2014/main" id="{49309609-5402-96F7-A1D1-C57360F2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6" y="1676644"/>
            <a:ext cx="2932479" cy="2249609"/>
          </a:xfrm>
          <a:prstGeom prst="rect">
            <a:avLst/>
          </a:prstGeom>
        </p:spPr>
      </p:pic>
      <p:pic>
        <p:nvPicPr>
          <p:cNvPr id="26" name="그림 25" descr="기계, 밀러, 실내이(가) 표시된 사진&#10;&#10;자동 생성된 설명">
            <a:extLst>
              <a:ext uri="{FF2B5EF4-FFF2-40B4-BE49-F238E27FC236}">
                <a16:creationId xmlns:a16="http://schemas.microsoft.com/office/drawing/2014/main" id="{CB2CF3E7-508B-90A1-259B-BA6CE1771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597" y="1682750"/>
            <a:ext cx="2895356" cy="2230071"/>
          </a:xfrm>
          <a:prstGeom prst="rect">
            <a:avLst/>
          </a:prstGeom>
        </p:spPr>
      </p:pic>
      <p:pic>
        <p:nvPicPr>
          <p:cNvPr id="27" name="그림 26" descr="기계, 튜브이(가) 표시된 사진&#10;&#10;자동 생성된 설명">
            <a:extLst>
              <a:ext uri="{FF2B5EF4-FFF2-40B4-BE49-F238E27FC236}">
                <a16:creationId xmlns:a16="http://schemas.microsoft.com/office/drawing/2014/main" id="{CE349859-1088-4C79-B427-18D3C6AB3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394" y="1679087"/>
            <a:ext cx="2847975" cy="2181225"/>
          </a:xfrm>
          <a:prstGeom prst="rect">
            <a:avLst/>
          </a:prstGeom>
        </p:spPr>
      </p:pic>
      <p:sp>
        <p:nvSpPr>
          <p:cNvPr id="28" name="내용 개체 틀 2">
            <a:extLst>
              <a:ext uri="{FF2B5EF4-FFF2-40B4-BE49-F238E27FC236}">
                <a16:creationId xmlns:a16="http://schemas.microsoft.com/office/drawing/2014/main" id="{FB8CFB8D-595B-D4AC-0558-8B14A86FAD98}"/>
              </a:ext>
            </a:extLst>
          </p:cNvPr>
          <p:cNvSpPr txBox="1">
            <a:spLocks/>
          </p:cNvSpPr>
          <p:nvPr/>
        </p:nvSpPr>
        <p:spPr>
          <a:xfrm>
            <a:off x="5078535" y="4590764"/>
            <a:ext cx="3280751" cy="18624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ko-KR" altLang="en-US" sz="13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b="0" i="0" u="none" strike="noStrike">
                <a:solidFill>
                  <a:srgbClr val="000000"/>
                </a:solidFill>
                <a:effectLst/>
              </a:rPr>
              <a:t>DASAN AGE has one laser processing machine to perform precision machining of quartz glass parts with a thickness of 8mm or less.</a:t>
            </a:r>
            <a:endParaRPr lang="en-US" altLang="ko-KR" sz="130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ko-KR" altLang="ko-KR" sz="1300">
              <a:solidFill>
                <a:srgbClr val="000000"/>
              </a:solidFill>
            </a:endParaRPr>
          </a:p>
        </p:txBody>
      </p:sp>
      <p:sp>
        <p:nvSpPr>
          <p:cNvPr id="29" name="내용 개체 틀 2">
            <a:extLst>
              <a:ext uri="{FF2B5EF4-FFF2-40B4-BE49-F238E27FC236}">
                <a16:creationId xmlns:a16="http://schemas.microsoft.com/office/drawing/2014/main" id="{ED55A3DF-0311-1305-C037-DB09376F59F9}"/>
              </a:ext>
            </a:extLst>
          </p:cNvPr>
          <p:cNvSpPr txBox="1">
            <a:spLocks/>
          </p:cNvSpPr>
          <p:nvPr/>
        </p:nvSpPr>
        <p:spPr>
          <a:xfrm>
            <a:off x="8929374" y="4531756"/>
            <a:ext cx="2992936" cy="24069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altLang="ko-KR" sz="13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b="0" i="0" u="none" strike="noStrike">
                <a:solidFill>
                  <a:srgbClr val="000000"/>
                </a:solidFill>
                <a:effectLst/>
              </a:rPr>
              <a:t>We design our graphite molds in-house, which allows us to manufacture a wide range of products in the exact size to meet our customers' needs.</a:t>
            </a:r>
            <a:endParaRPr lang="ko-KR" altLang="en-US" sz="1300"/>
          </a:p>
        </p:txBody>
      </p:sp>
      <p:pic>
        <p:nvPicPr>
          <p:cNvPr id="2" name="그림 1" descr="블루, 스크린샷, 일렉트릭 블루, 빛이(가) 표시된 사진&#10;&#10;자동 생성된 설명">
            <a:extLst>
              <a:ext uri="{FF2B5EF4-FFF2-40B4-BE49-F238E27FC236}">
                <a16:creationId xmlns:a16="http://schemas.microsoft.com/office/drawing/2014/main" id="{7B026ADB-BB63-5662-5539-E19F39033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4" y="0"/>
            <a:ext cx="1098115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E24E8EA7-8EB6-3B09-E8FC-C6D65D91D30B}"/>
              </a:ext>
            </a:extLst>
          </p:cNvPr>
          <p:cNvGrpSpPr/>
          <p:nvPr/>
        </p:nvGrpSpPr>
        <p:grpSpPr>
          <a:xfrm>
            <a:off x="1092201" y="711125"/>
            <a:ext cx="10042580" cy="45719"/>
            <a:chOff x="6003" y="743945"/>
            <a:chExt cx="10042580" cy="45719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E486502B-F3F8-487C-2242-161751F85000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6A9CA07-737A-F0BA-FFE0-954F345A54DA}"/>
                </a:ext>
              </a:extLst>
            </p:cNvPr>
            <p:cNvSpPr/>
            <p:nvPr/>
          </p:nvSpPr>
          <p:spPr>
            <a:xfrm flipH="1">
              <a:off x="6003" y="743945"/>
              <a:ext cx="2075873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314CBC-066F-3473-7B81-D96E1FFD59B4}"/>
              </a:ext>
            </a:extLst>
          </p:cNvPr>
          <p:cNvSpPr txBox="1"/>
          <p:nvPr/>
        </p:nvSpPr>
        <p:spPr>
          <a:xfrm>
            <a:off x="1089391" y="315311"/>
            <a:ext cx="366761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altLang="ko-KR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02. Production Site</a:t>
            </a:r>
            <a:r>
              <a:rPr lang="zh-CN" altLang="en-US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  </a:t>
            </a:r>
            <a:r>
              <a:rPr lang="en-US" altLang="zh-CN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#3</a:t>
            </a:r>
            <a:endParaRPr lang="ko-KR" altLang="en-US" sz="2400" b="1" spc="-28">
              <a:ln>
                <a:solidFill>
                  <a:srgbClr val="1CADE4">
                    <a:alpha val="0"/>
                  </a:srgbClr>
                </a:solidFill>
              </a:ln>
              <a:solidFill>
                <a:srgbClr val="002060"/>
              </a:solidFill>
              <a:latin typeface="맑은 고딕"/>
              <a:ea typeface="맑은 고딕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133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내용 개체 틀 5">
            <a:extLst>
              <a:ext uri="{FF2B5EF4-FFF2-40B4-BE49-F238E27FC236}">
                <a16:creationId xmlns:a16="http://schemas.microsoft.com/office/drawing/2014/main" id="{9D5F5BD9-1D4A-23D2-7CBA-9E42ABD132C5}"/>
              </a:ext>
            </a:extLst>
          </p:cNvPr>
          <p:cNvSpPr txBox="1">
            <a:spLocks/>
          </p:cNvSpPr>
          <p:nvPr/>
        </p:nvSpPr>
        <p:spPr>
          <a:xfrm>
            <a:off x="1425453" y="1567772"/>
            <a:ext cx="3715828" cy="4691288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Arial" panose="020B0604020202020204" pitchFamily="34" charset="0"/>
              <a:buChar char="•"/>
            </a:pPr>
            <a:r>
              <a:rPr lang="en-US" altLang="ko-KR" sz="1600" b="0" i="0" u="none" strike="noStrike">
                <a:solidFill>
                  <a:srgbClr val="000000"/>
                </a:solidFill>
                <a:effectLst/>
              </a:rPr>
              <a:t>We operate a quality control room with a cleanroom class of 2,000 or less, and use 3D measuring machines and large polarizers for product inspection.</a:t>
            </a:r>
            <a:endParaRPr lang="en-US" altLang="ko-KR" sz="160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ko-KR" sz="160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ko-KR" sz="160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</a:rPr>
              <a:t>We operate a manufacturing execution system (MES) to apply digitized production management, which allows us to understand the progress of work in the factory in real time.</a:t>
            </a:r>
            <a:endParaRPr lang="ko-KR" altLang="ko-KR" sz="1600">
              <a:solidFill>
                <a:srgbClr val="000000"/>
              </a:solidFill>
            </a:endParaRPr>
          </a:p>
        </p:txBody>
      </p:sp>
      <p:sp>
        <p:nvSpPr>
          <p:cNvPr id="3" name="화살표: 오각형 8">
            <a:extLst>
              <a:ext uri="{FF2B5EF4-FFF2-40B4-BE49-F238E27FC236}">
                <a16:creationId xmlns:a16="http://schemas.microsoft.com/office/drawing/2014/main" id="{D8336A4E-886E-B528-7517-3F4F4E284CBA}"/>
              </a:ext>
            </a:extLst>
          </p:cNvPr>
          <p:cNvSpPr/>
          <p:nvPr/>
        </p:nvSpPr>
        <p:spPr>
          <a:xfrm flipH="1">
            <a:off x="5288268" y="990085"/>
            <a:ext cx="6903732" cy="2528036"/>
          </a:xfrm>
          <a:prstGeom prst="homePlate">
            <a:avLst>
              <a:gd name="adj" fmla="val 23329"/>
            </a:avLst>
          </a:prstGeom>
          <a:gradFill>
            <a:gsLst>
              <a:gs pos="0">
                <a:schemeClr val="bg1"/>
              </a:gs>
              <a:gs pos="55000">
                <a:schemeClr val="accent2">
                  <a:lumMod val="40000"/>
                  <a:lumOff val="60000"/>
                </a:schemeClr>
              </a:gs>
              <a:gs pos="74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B9A8F-685C-F727-0ECB-355B04303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7041" y="1149111"/>
            <a:ext cx="3071736" cy="2260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7AF750-5812-D241-97C8-9D1753AE8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3796" y="1149111"/>
            <a:ext cx="3207768" cy="2273779"/>
          </a:xfrm>
          <a:prstGeom prst="rect">
            <a:avLst/>
          </a:prstGeom>
        </p:spPr>
      </p:pic>
      <p:sp>
        <p:nvSpPr>
          <p:cNvPr id="6" name="화살표: 오각형 9">
            <a:extLst>
              <a:ext uri="{FF2B5EF4-FFF2-40B4-BE49-F238E27FC236}">
                <a16:creationId xmlns:a16="http://schemas.microsoft.com/office/drawing/2014/main" id="{C78EB55B-B6FD-58B3-0B39-F078751357BE}"/>
              </a:ext>
            </a:extLst>
          </p:cNvPr>
          <p:cNvSpPr/>
          <p:nvPr/>
        </p:nvSpPr>
        <p:spPr>
          <a:xfrm flipH="1">
            <a:off x="5242201" y="3505307"/>
            <a:ext cx="6972362" cy="2753753"/>
          </a:xfrm>
          <a:prstGeom prst="homePlate">
            <a:avLst>
              <a:gd name="adj" fmla="val 23329"/>
            </a:avLst>
          </a:prstGeom>
          <a:gradFill>
            <a:gsLst>
              <a:gs pos="0">
                <a:schemeClr val="bg1"/>
              </a:gs>
              <a:gs pos="55000">
                <a:schemeClr val="bg1">
                  <a:lumMod val="85000"/>
                </a:schemeClr>
              </a:gs>
              <a:gs pos="74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7" name="Picture 6" descr="컴퓨터, 모니터, 실내, 화면이(가) 표시된 사진&#10;&#10;자동 생성된 설명">
            <a:extLst>
              <a:ext uri="{FF2B5EF4-FFF2-40B4-BE49-F238E27FC236}">
                <a16:creationId xmlns:a16="http://schemas.microsoft.com/office/drawing/2014/main" id="{1BBC7D1A-FAC9-F2EB-CC33-83A3DDDC3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4050" y="3527665"/>
            <a:ext cx="2144203" cy="2721274"/>
          </a:xfrm>
          <a:prstGeom prst="rect">
            <a:avLst/>
          </a:prstGeom>
        </p:spPr>
      </p:pic>
      <p:pic>
        <p:nvPicPr>
          <p:cNvPr id="8" name="Picture 7" descr="텍스트, 스크린샷, 컴퓨터, 디스플레이이(가) 표시된 사진">
            <a:extLst>
              <a:ext uri="{FF2B5EF4-FFF2-40B4-BE49-F238E27FC236}">
                <a16:creationId xmlns:a16="http://schemas.microsoft.com/office/drawing/2014/main" id="{E556CF8D-6DEE-21DD-8F70-0665F2DB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865" y="3527665"/>
            <a:ext cx="4086135" cy="2735651"/>
          </a:xfrm>
          <a:prstGeom prst="rect">
            <a:avLst/>
          </a:prstGeom>
        </p:spPr>
      </p:pic>
      <p:pic>
        <p:nvPicPr>
          <p:cNvPr id="9" name="그림 8" descr="블루, 스크린샷, 일렉트릭 블루, 빛이(가) 표시된 사진&#10;&#10;자동 생성된 설명">
            <a:extLst>
              <a:ext uri="{FF2B5EF4-FFF2-40B4-BE49-F238E27FC236}">
                <a16:creationId xmlns:a16="http://schemas.microsoft.com/office/drawing/2014/main" id="{A481467A-B73B-6916-76A2-BA1FAF301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44" y="0"/>
            <a:ext cx="1098115" cy="6858000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B180142B-1964-8B66-DC89-3EDEA4494A3F}"/>
              </a:ext>
            </a:extLst>
          </p:cNvPr>
          <p:cNvGrpSpPr/>
          <p:nvPr/>
        </p:nvGrpSpPr>
        <p:grpSpPr>
          <a:xfrm>
            <a:off x="1092201" y="711125"/>
            <a:ext cx="10042580" cy="45719"/>
            <a:chOff x="6003" y="743945"/>
            <a:chExt cx="10042580" cy="45719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CAC9BC5-8423-DC5B-D448-4C2347DF0C25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73759F6-495E-CBDD-CA4C-84457FCA85D9}"/>
                </a:ext>
              </a:extLst>
            </p:cNvPr>
            <p:cNvSpPr/>
            <p:nvPr/>
          </p:nvSpPr>
          <p:spPr>
            <a:xfrm flipH="1">
              <a:off x="6003" y="743945"/>
              <a:ext cx="2075873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67DF31D-C739-E833-F253-6774056D282D}"/>
              </a:ext>
            </a:extLst>
          </p:cNvPr>
          <p:cNvSpPr txBox="1"/>
          <p:nvPr/>
        </p:nvSpPr>
        <p:spPr>
          <a:xfrm>
            <a:off x="1114790" y="315311"/>
            <a:ext cx="371582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altLang="ko-KR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02. </a:t>
            </a:r>
            <a:r>
              <a:rPr lang="en-US" altLang="ko-KR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Production Site</a:t>
            </a:r>
            <a:r>
              <a:rPr lang="zh-CN" altLang="en-US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 </a:t>
            </a:r>
            <a:r>
              <a:rPr lang="zh-CN" altLang="en-US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 </a:t>
            </a:r>
            <a:r>
              <a:rPr lang="en-US" altLang="zh-CN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#4</a:t>
            </a:r>
            <a:endParaRPr lang="ko-KR" altLang="en-US" sz="2400" b="1" spc="-28">
              <a:ln>
                <a:solidFill>
                  <a:srgbClr val="1CADE4">
                    <a:alpha val="0"/>
                  </a:srgbClr>
                </a:solidFill>
              </a:ln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115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5D94D-0237-72B3-EA69-7E9ECC8C6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7213DBB-A8F7-A997-7EC9-F1245B703699}"/>
              </a:ext>
            </a:extLst>
          </p:cNvPr>
          <p:cNvSpPr/>
          <p:nvPr/>
        </p:nvSpPr>
        <p:spPr>
          <a:xfrm>
            <a:off x="1088273" y="743942"/>
            <a:ext cx="11093797" cy="57092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029DED1-DB06-21E5-DA2E-2996F8CCB9C0}"/>
              </a:ext>
            </a:extLst>
          </p:cNvPr>
          <p:cNvGrpSpPr/>
          <p:nvPr/>
        </p:nvGrpSpPr>
        <p:grpSpPr>
          <a:xfrm flipV="1">
            <a:off x="6003" y="698223"/>
            <a:ext cx="11166823" cy="45720"/>
            <a:chOff x="6002" y="743945"/>
            <a:chExt cx="10042581" cy="45720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C1FD7EC7-69AC-A4A4-7F33-D8A38B8A2CDD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9D8F028-7715-0F41-0017-91A842B2F8BA}"/>
                </a:ext>
              </a:extLst>
            </p:cNvPr>
            <p:cNvSpPr/>
            <p:nvPr/>
          </p:nvSpPr>
          <p:spPr>
            <a:xfrm flipH="1">
              <a:off x="6002" y="743946"/>
              <a:ext cx="1946622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pic>
        <p:nvPicPr>
          <p:cNvPr id="15" name="그림 14" descr="블루, 스크린샷, 일렉트릭 블루, 빛이(가) 표시된 사진&#10;&#10;자동 생성된 설명">
            <a:extLst>
              <a:ext uri="{FF2B5EF4-FFF2-40B4-BE49-F238E27FC236}">
                <a16:creationId xmlns:a16="http://schemas.microsoft.com/office/drawing/2014/main" id="{F3FA38F8-58D6-53B7-13E8-DD7066282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" y="0"/>
            <a:ext cx="1098115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6B2E2AB7-F324-12F5-D612-18B6B4535981}"/>
              </a:ext>
            </a:extLst>
          </p:cNvPr>
          <p:cNvSpPr/>
          <p:nvPr/>
        </p:nvSpPr>
        <p:spPr>
          <a:xfrm>
            <a:off x="1090709" y="3917697"/>
            <a:ext cx="10062827" cy="24379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2842955E-7D12-AC80-FC3B-A84B9F0EDB4B}"/>
              </a:ext>
            </a:extLst>
          </p:cNvPr>
          <p:cNvGrpSpPr/>
          <p:nvPr/>
        </p:nvGrpSpPr>
        <p:grpSpPr>
          <a:xfrm>
            <a:off x="1272480" y="4191965"/>
            <a:ext cx="9698744" cy="1816003"/>
            <a:chOff x="1343943" y="4461814"/>
            <a:chExt cx="9698744" cy="1816003"/>
          </a:xfrm>
        </p:grpSpPr>
        <p:pic>
          <p:nvPicPr>
            <p:cNvPr id="12" name="Picture 2" descr="스케치, 흑백, 실내, 금속이(가) 표시된 사진&#10;&#10;자동 생성된 설명">
              <a:extLst>
                <a:ext uri="{FF2B5EF4-FFF2-40B4-BE49-F238E27FC236}">
                  <a16:creationId xmlns:a16="http://schemas.microsoft.com/office/drawing/2014/main" id="{B34E07D0-9377-3BC8-72CE-EB5DBA30A5C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465" y="4477817"/>
              <a:ext cx="1800000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" name="그림 1" descr="실내, 바닥이(가) 표시된 사진&#10;&#10;자동 생성된 설명">
              <a:extLst>
                <a:ext uri="{FF2B5EF4-FFF2-40B4-BE49-F238E27FC236}">
                  <a16:creationId xmlns:a16="http://schemas.microsoft.com/office/drawing/2014/main" id="{F6635062-DF07-6BDF-E6CA-20830E95FDB1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943" y="4461814"/>
              <a:ext cx="1800000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4" descr="의료 장비, 램프, 실내, 빛이(가) 표시된 사진&#10;&#10;자동 생성된 설명">
              <a:extLst>
                <a:ext uri="{FF2B5EF4-FFF2-40B4-BE49-F238E27FC236}">
                  <a16:creationId xmlns:a16="http://schemas.microsoft.com/office/drawing/2014/main" id="{42A65030-8646-265E-C39F-38AD934E94F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2687" y="4467559"/>
              <a:ext cx="1800000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13" descr="직사각형, 투명 소재, 창문, 금속이(가) 표시된 사진&#10;&#10;자동 생성된 설명">
              <a:extLst>
                <a:ext uri="{FF2B5EF4-FFF2-40B4-BE49-F238E27FC236}">
                  <a16:creationId xmlns:a16="http://schemas.microsoft.com/office/drawing/2014/main" id="{F02097F0-2F02-6EF0-AFFC-03AD8DD89A1C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1616" y="4477817"/>
              <a:ext cx="1800000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15" descr="직사각형, 사진 액자, 벽, 실내이(가) 표시된 사진&#10;&#10;자동 생성된 설명">
              <a:extLst>
                <a:ext uri="{FF2B5EF4-FFF2-40B4-BE49-F238E27FC236}">
                  <a16:creationId xmlns:a16="http://schemas.microsoft.com/office/drawing/2014/main" id="{1B4E239A-372E-FE8F-DF18-183C75D9E353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5286988" y="4477817"/>
              <a:ext cx="1800000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1" name="도형 2">
            <a:extLst>
              <a:ext uri="{FF2B5EF4-FFF2-40B4-BE49-F238E27FC236}">
                <a16:creationId xmlns:a16="http://schemas.microsoft.com/office/drawing/2014/main" id="{37F58049-CE51-4349-0B6E-664A2A781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89" y="3599818"/>
            <a:ext cx="1989915" cy="455929"/>
          </a:xfrm>
          <a:prstGeom prst="roundRect">
            <a:avLst/>
          </a:prstGeom>
          <a:solidFill>
            <a:schemeClr val="bg1"/>
          </a:solidFill>
          <a:ln w="15875">
            <a:gradFill>
              <a:gsLst>
                <a:gs pos="90820">
                  <a:schemeClr val="accent1">
                    <a:lumMod val="60000"/>
                    <a:lumOff val="40000"/>
                  </a:schemeClr>
                </a:gs>
                <a:gs pos="0">
                  <a:schemeClr val="accent2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txBody>
          <a:bodyPr rot="0" vert="horz" wrap="square" lIns="91440" tIns="45720" rIns="91440" bIns="45720" anchor="ctr" anchorCtr="0" upright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ct val="50000"/>
              </a:spcBef>
            </a:pPr>
            <a:r>
              <a:rPr lang="en-US" altLang="ko-KR" sz="1500" b="1">
                <a:solidFill>
                  <a:schemeClr val="accent1">
                    <a:lumMod val="75000"/>
                  </a:schemeClr>
                </a:solidFill>
                <a:latin typeface="나눔고딕 ExtraBold"/>
                <a:ea typeface="나눔고딕 ExtraBold"/>
              </a:rPr>
              <a:t>Wet-Station Parts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4703599A-5A9D-9D0A-5C29-3BCECDCAA881}"/>
              </a:ext>
            </a:extLst>
          </p:cNvPr>
          <p:cNvSpPr/>
          <p:nvPr/>
        </p:nvSpPr>
        <p:spPr>
          <a:xfrm>
            <a:off x="1107511" y="1096305"/>
            <a:ext cx="6469091" cy="240664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2" name="도형 2">
            <a:extLst>
              <a:ext uri="{FF2B5EF4-FFF2-40B4-BE49-F238E27FC236}">
                <a16:creationId xmlns:a16="http://schemas.microsoft.com/office/drawing/2014/main" id="{CF99C2FC-6AC4-3CDD-949A-B09F2582D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039" y="806698"/>
            <a:ext cx="2052414" cy="414177"/>
          </a:xfrm>
          <a:prstGeom prst="roundRect">
            <a:avLst/>
          </a:prstGeom>
          <a:solidFill>
            <a:schemeClr val="bg1"/>
          </a:solidFill>
          <a:ln w="15875">
            <a:gradFill>
              <a:gsLst>
                <a:gs pos="90820">
                  <a:schemeClr val="accent1">
                    <a:lumMod val="60000"/>
                    <a:lumOff val="40000"/>
                  </a:schemeClr>
                </a:gs>
                <a:gs pos="0">
                  <a:schemeClr val="accent2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txBody>
          <a:bodyPr rot="0" vert="horz" wrap="square" lIns="91440" tIns="45720" rIns="91440" bIns="45720" anchor="ctr" anchorCtr="0" upright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ct val="50000"/>
              </a:spcBef>
            </a:pPr>
            <a:r>
              <a:rPr lang="en-US" altLang="ko-KR" sz="1500" b="1">
                <a:solidFill>
                  <a:schemeClr val="accent1">
                    <a:lumMod val="75000"/>
                  </a:schemeClr>
                </a:solidFill>
                <a:latin typeface="나눔고딕 ExtraBold"/>
                <a:ea typeface="나눔고딕 ExtraBold"/>
              </a:rPr>
              <a:t>Asher Parts</a:t>
            </a:r>
          </a:p>
        </p:txBody>
      </p:sp>
      <p:sp>
        <p:nvSpPr>
          <p:cNvPr id="31" name="텍스트 개체 틀 7">
            <a:extLst>
              <a:ext uri="{FF2B5EF4-FFF2-40B4-BE49-F238E27FC236}">
                <a16:creationId xmlns:a16="http://schemas.microsoft.com/office/drawing/2014/main" id="{14A4DB0D-4E57-D1A7-F143-98E4C485596C}"/>
              </a:ext>
            </a:extLst>
          </p:cNvPr>
          <p:cNvSpPr txBox="1">
            <a:spLocks/>
          </p:cNvSpPr>
          <p:nvPr/>
        </p:nvSpPr>
        <p:spPr>
          <a:xfrm>
            <a:off x="5585876" y="3197267"/>
            <a:ext cx="150731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 indent="0" algn="ctr">
              <a:buNone/>
              <a:defRPr sz="1400" b="1">
                <a:solidFill>
                  <a:srgbClr val="000000"/>
                </a:solidFill>
                <a:latin typeface="맑은 고딕"/>
                <a:ea typeface="맑은 고딕"/>
              </a:defRPr>
            </a:lvl1pPr>
            <a:lvl2pPr marL="384038" indent="-182875" defTabSz="914377" latinLnBrk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2pPr>
            <a:lvl3pPr marL="566914" indent="-182875" defTabSz="914377" latinLnBrk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3pPr>
            <a:lvl4pPr marL="749789" indent="-182875" defTabSz="914377" latinLnBrk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4pPr>
            <a:lvl5pPr marL="932665" indent="-182875" defTabSz="914377" latinLnBrk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5pPr>
            <a:lvl6pPr marL="1099973" indent="-228594" defTabSz="914377" latinLnBrk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68" indent="-228594" defTabSz="914377" latinLnBrk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63" indent="-228594" defTabSz="914377" latinLnBrk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58" indent="-228594" defTabSz="914377" latinLnBrk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ko-KR"/>
              <a:t>Circular Tube</a:t>
            </a: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9CB2E1E-912B-46F3-C099-C805364614D1}"/>
              </a:ext>
            </a:extLst>
          </p:cNvPr>
          <p:cNvGrpSpPr/>
          <p:nvPr/>
        </p:nvGrpSpPr>
        <p:grpSpPr>
          <a:xfrm>
            <a:off x="1576788" y="6029850"/>
            <a:ext cx="9394562" cy="338398"/>
            <a:chOff x="1746614" y="4120960"/>
            <a:chExt cx="9394562" cy="3383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DA7874-4382-EA8F-E929-A007AD29EE1E}"/>
                </a:ext>
              </a:extLst>
            </p:cNvPr>
            <p:cNvSpPr txBox="1"/>
            <p:nvPr/>
          </p:nvSpPr>
          <p:spPr>
            <a:xfrm>
              <a:off x="1746614" y="4151581"/>
              <a:ext cx="1219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altLang="ko-KR" sz="1400" b="1">
                  <a:solidFill>
                    <a:srgbClr val="000000"/>
                  </a:solidFill>
                  <a:latin typeface="맑은 고딕"/>
                  <a:ea typeface="맑은 고딕"/>
                </a:rPr>
                <a:t>Heater Bath</a:t>
              </a:r>
            </a:p>
          </p:txBody>
        </p:sp>
        <p:sp>
          <p:nvSpPr>
            <p:cNvPr id="29" name="텍스트 개체 틀 7">
              <a:extLst>
                <a:ext uri="{FF2B5EF4-FFF2-40B4-BE49-F238E27FC236}">
                  <a16:creationId xmlns:a16="http://schemas.microsoft.com/office/drawing/2014/main" id="{FAEECCF0-2352-F343-6D57-D6EA9F1FFBC8}"/>
                </a:ext>
              </a:extLst>
            </p:cNvPr>
            <p:cNvSpPr txBox="1">
              <a:spLocks/>
            </p:cNvSpPr>
            <p:nvPr/>
          </p:nvSpPr>
          <p:spPr>
            <a:xfrm>
              <a:off x="5435482" y="4137288"/>
              <a:ext cx="180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rtl="0">
                <a:defRPr lang="ko-kr"/>
              </a:defPPr>
              <a:lvl1pPr indent="0" algn="ctr">
                <a:buNone/>
                <a:defRPr sz="1400" b="1">
                  <a:solidFill>
                    <a:srgbClr val="000000"/>
                  </a:solidFill>
                  <a:latin typeface="맑은 고딕"/>
                  <a:ea typeface="맑은 고딕"/>
                </a:defRPr>
              </a:lvl1pPr>
              <a:lvl2pPr marL="384038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2pPr>
              <a:lvl3pPr marL="566914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3pPr>
              <a:lvl4pPr marL="749789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4pPr>
              <a:lvl5pPr marL="932665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5pPr>
              <a:lvl6pPr marL="1099973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299968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499963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699958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n-US" altLang="ko-KR"/>
                <a:t>Chuck</a:t>
              </a:r>
              <a:endParaRPr lang="ko-KR" altLang="en-US"/>
            </a:p>
          </p:txBody>
        </p:sp>
        <p:sp>
          <p:nvSpPr>
            <p:cNvPr id="30" name="텍스트 개체 틀 7">
              <a:extLst>
                <a:ext uri="{FF2B5EF4-FFF2-40B4-BE49-F238E27FC236}">
                  <a16:creationId xmlns:a16="http://schemas.microsoft.com/office/drawing/2014/main" id="{BD754AF3-C64F-201B-C476-33A5A66E18D9}"/>
                </a:ext>
              </a:extLst>
            </p:cNvPr>
            <p:cNvSpPr txBox="1">
              <a:spLocks/>
            </p:cNvSpPr>
            <p:nvPr/>
          </p:nvSpPr>
          <p:spPr>
            <a:xfrm>
              <a:off x="7424799" y="4120960"/>
              <a:ext cx="180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rtl="0">
                <a:defRPr lang="ko-kr"/>
              </a:defPPr>
              <a:lvl1pPr indent="0" algn="ctr">
                <a:buNone/>
                <a:defRPr sz="1400" b="1">
                  <a:solidFill>
                    <a:srgbClr val="000000"/>
                  </a:solidFill>
                  <a:latin typeface="맑은 고딕"/>
                  <a:ea typeface="맑은 고딕"/>
                </a:defRPr>
              </a:lvl1pPr>
              <a:lvl2pPr marL="384038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2pPr>
              <a:lvl3pPr marL="566914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3pPr>
              <a:lvl4pPr marL="749789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4pPr>
              <a:lvl5pPr marL="932665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5pPr>
              <a:lvl6pPr marL="1099973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299968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499963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699958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n-US" altLang="ko-KR"/>
                <a:t>Guide</a:t>
              </a:r>
              <a:endParaRPr lang="ko-KR" altLang="en-US"/>
            </a:p>
          </p:txBody>
        </p:sp>
        <p:sp>
          <p:nvSpPr>
            <p:cNvPr id="32" name="텍스트 개체 틀 7">
              <a:extLst>
                <a:ext uri="{FF2B5EF4-FFF2-40B4-BE49-F238E27FC236}">
                  <a16:creationId xmlns:a16="http://schemas.microsoft.com/office/drawing/2014/main" id="{C60DCB98-31C3-0E5A-08DD-4790640C1661}"/>
                </a:ext>
              </a:extLst>
            </p:cNvPr>
            <p:cNvSpPr txBox="1">
              <a:spLocks/>
            </p:cNvSpPr>
            <p:nvPr/>
          </p:nvSpPr>
          <p:spPr>
            <a:xfrm>
              <a:off x="9472962" y="4131564"/>
              <a:ext cx="16682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rtl="0">
                <a:defRPr lang="ko-kr"/>
              </a:defPPr>
              <a:lvl1pPr indent="0" algn="ctr">
                <a:buNone/>
                <a:defRPr sz="1400" b="1">
                  <a:solidFill>
                    <a:srgbClr val="000000"/>
                  </a:solidFill>
                  <a:latin typeface="맑은 고딕"/>
                  <a:ea typeface="맑은 고딕"/>
                </a:defRPr>
              </a:lvl1pPr>
              <a:lvl2pPr marL="384038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2pPr>
              <a:lvl3pPr marL="566914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3pPr>
              <a:lvl4pPr marL="749789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4pPr>
              <a:lvl5pPr marL="932665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5pPr>
              <a:lvl6pPr marL="1099973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299968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499963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699958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n-US" altLang="ko-KR"/>
                <a:t>In-line Heater</a:t>
              </a:r>
              <a:endParaRPr lang="ko-KR" altLang="en-US"/>
            </a:p>
          </p:txBody>
        </p:sp>
        <p:sp>
          <p:nvSpPr>
            <p:cNvPr id="33" name="텍스트 개체 틀 7">
              <a:extLst>
                <a:ext uri="{FF2B5EF4-FFF2-40B4-BE49-F238E27FC236}">
                  <a16:creationId xmlns:a16="http://schemas.microsoft.com/office/drawing/2014/main" id="{D3812FFA-13AF-70C2-4D2E-0DC5090A5BB2}"/>
                </a:ext>
              </a:extLst>
            </p:cNvPr>
            <p:cNvSpPr txBox="1">
              <a:spLocks/>
            </p:cNvSpPr>
            <p:nvPr/>
          </p:nvSpPr>
          <p:spPr>
            <a:xfrm>
              <a:off x="3566556" y="4143366"/>
              <a:ext cx="15073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rtl="0">
                <a:defRPr lang="ko-kr"/>
              </a:defPPr>
              <a:lvl1pPr indent="0" algn="ctr">
                <a:buNone/>
                <a:defRPr sz="1400" b="1">
                  <a:solidFill>
                    <a:srgbClr val="000000"/>
                  </a:solidFill>
                  <a:latin typeface="맑은 고딕"/>
                  <a:ea typeface="맑은 고딕"/>
                </a:defRPr>
              </a:lvl1pPr>
              <a:lvl2pPr marL="384038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2pPr>
              <a:lvl3pPr marL="566914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3pPr>
              <a:lvl4pPr marL="749789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4pPr>
              <a:lvl5pPr marL="932665" indent="-182875" defTabSz="914377" latinLnBrk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5pPr>
              <a:lvl6pPr marL="1099973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299968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499963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699958" indent="-228594" defTabSz="914377" latinLnBrk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n-US" altLang="ko-KR"/>
                <a:t>Double </a:t>
              </a:r>
              <a:r>
                <a:rPr lang="en-US"/>
                <a:t>Bath</a:t>
              </a:r>
            </a:p>
          </p:txBody>
        </p:sp>
      </p:grpSp>
      <p:sp>
        <p:nvSpPr>
          <p:cNvPr id="34" name="텍스트 개체 틀 7">
            <a:extLst>
              <a:ext uri="{FF2B5EF4-FFF2-40B4-BE49-F238E27FC236}">
                <a16:creationId xmlns:a16="http://schemas.microsoft.com/office/drawing/2014/main" id="{5D3B280E-29DF-DEF9-3AC1-A0939D1D4222}"/>
              </a:ext>
            </a:extLst>
          </p:cNvPr>
          <p:cNvSpPr txBox="1">
            <a:spLocks/>
          </p:cNvSpPr>
          <p:nvPr/>
        </p:nvSpPr>
        <p:spPr>
          <a:xfrm>
            <a:off x="1402630" y="3161533"/>
            <a:ext cx="3831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ko-kr"/>
            </a:defPPr>
            <a:lvl1pPr indent="0" algn="ctr">
              <a:buNone/>
              <a:defRPr sz="1400" b="1">
                <a:solidFill>
                  <a:srgbClr val="000000"/>
                </a:solidFill>
                <a:latin typeface="맑은 고딕"/>
                <a:ea typeface="맑은 고딕"/>
              </a:defRPr>
            </a:lvl1pPr>
            <a:lvl2pPr marL="384038" indent="-182875" defTabSz="914377" latinLnBrk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2pPr>
            <a:lvl3pPr marL="566914" indent="-182875" defTabSz="914377" latinLnBrk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3pPr>
            <a:lvl4pPr marL="749789" indent="-182875" defTabSz="914377" latinLnBrk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4pPr>
            <a:lvl5pPr marL="932665" indent="-182875" defTabSz="914377" latinLnBrk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5pPr>
            <a:lvl6pPr marL="1099973" indent="-228594" defTabSz="914377" latinLnBrk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68" indent="-228594" defTabSz="914377" latinLnBrk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63" indent="-228594" defTabSz="914377" latinLnBrk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58" indent="-228594" defTabSz="914377" latinLnBrk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ko-KR"/>
              <a:t>Focus Adaptor</a:t>
            </a:r>
            <a:endParaRPr lang="ko-KR" altLang="en-US"/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24651B8-E3F1-FD15-70B3-A42514D6D6EB}"/>
              </a:ext>
            </a:extLst>
          </p:cNvPr>
          <p:cNvGrpSpPr/>
          <p:nvPr/>
        </p:nvGrpSpPr>
        <p:grpSpPr>
          <a:xfrm>
            <a:off x="1400428" y="1316783"/>
            <a:ext cx="5808831" cy="1814741"/>
            <a:chOff x="1283915" y="1641031"/>
            <a:chExt cx="5808831" cy="1814741"/>
          </a:xfrm>
        </p:grpSpPr>
        <p:pic>
          <p:nvPicPr>
            <p:cNvPr id="7" name="그림 6" descr="투명 소재, 정물 사진, 정물, 유리이(가) 표시된 사진&#10;&#10;자동 생성된 설명">
              <a:extLst>
                <a:ext uri="{FF2B5EF4-FFF2-40B4-BE49-F238E27FC236}">
                  <a16:creationId xmlns:a16="http://schemas.microsoft.com/office/drawing/2014/main" id="{06D5ECAA-2714-BD88-C03E-1FF1D1D5942C}"/>
                </a:ext>
              </a:extLst>
            </p:cNvPr>
            <p:cNvPicPr>
              <a:picLocks/>
            </p:cNvPicPr>
            <p:nvPr/>
          </p:nvPicPr>
          <p:blipFill rotWithShape="1">
            <a:blip r:embed="rId9"/>
            <a:srcRect l="1971" t="-2589" r="2252" b="2276"/>
            <a:stretch/>
          </p:blipFill>
          <p:spPr>
            <a:xfrm>
              <a:off x="5374170" y="1641031"/>
              <a:ext cx="1718576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6" name="Picture 2" descr="실내, 투명 소재, 금속, 은이(가) 표시된 사진&#10;&#10;자동 생성된 설명">
              <a:extLst>
                <a:ext uri="{FF2B5EF4-FFF2-40B4-BE49-F238E27FC236}">
                  <a16:creationId xmlns:a16="http://schemas.microsoft.com/office/drawing/2014/main" id="{C1ED2C14-D03F-6D87-0D11-C79CCA51AD2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810" y="1655772"/>
              <a:ext cx="1800000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8" name="Picture 4" descr="원, 실내, 정물 사진, 앉기이(가) 표시된 사진&#10;&#10;자동 생성된 설명">
              <a:extLst>
                <a:ext uri="{FF2B5EF4-FFF2-40B4-BE49-F238E27FC236}">
                  <a16:creationId xmlns:a16="http://schemas.microsoft.com/office/drawing/2014/main" id="{15C1D13D-4366-B1CE-30DC-4A03D0DAE26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915" y="1641031"/>
              <a:ext cx="1800000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00A7D73-04F8-85E4-3045-7005FC0B248D}"/>
              </a:ext>
            </a:extLst>
          </p:cNvPr>
          <p:cNvSpPr txBox="1"/>
          <p:nvPr/>
        </p:nvSpPr>
        <p:spPr>
          <a:xfrm>
            <a:off x="1122136" y="259417"/>
            <a:ext cx="369969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altLang="ko-KR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03. Key Products #1</a:t>
            </a:r>
            <a:endParaRPr lang="en-US" altLang="zh-CN" sz="2400" b="1" spc="-28">
              <a:ln>
                <a:solidFill>
                  <a:srgbClr val="1CADE4">
                    <a:alpha val="0"/>
                  </a:srgbClr>
                </a:solidFill>
              </a:ln>
              <a:solidFill>
                <a:srgbClr val="002060"/>
              </a:solidFill>
              <a:latin typeface="맑은 고딕"/>
              <a:ea typeface="맑은 고딕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666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16">
            <a:extLst>
              <a:ext uri="{FF2B5EF4-FFF2-40B4-BE49-F238E27FC236}">
                <a16:creationId xmlns:a16="http://schemas.microsoft.com/office/drawing/2014/main" id="{0C0CBFEF-3BCB-711D-5EE0-5D9B7DB52B25}"/>
              </a:ext>
            </a:extLst>
          </p:cNvPr>
          <p:cNvSpPr/>
          <p:nvPr/>
        </p:nvSpPr>
        <p:spPr>
          <a:xfrm>
            <a:off x="1088273" y="743942"/>
            <a:ext cx="11093797" cy="57092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" name="직사각형 22">
            <a:extLst>
              <a:ext uri="{FF2B5EF4-FFF2-40B4-BE49-F238E27FC236}">
                <a16:creationId xmlns:a16="http://schemas.microsoft.com/office/drawing/2014/main" id="{3D4759C5-0F33-2A0F-08FA-2CEB64F4C3D3}"/>
              </a:ext>
            </a:extLst>
          </p:cNvPr>
          <p:cNvSpPr/>
          <p:nvPr/>
        </p:nvSpPr>
        <p:spPr>
          <a:xfrm>
            <a:off x="1097072" y="1064990"/>
            <a:ext cx="10007693" cy="517280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01F929F-50C6-A4E7-EBEA-53DC8B85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89" y="2469526"/>
            <a:ext cx="3988373" cy="29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원, 테이블웨어, 실내, 흑백이(가) 표시된 사진&#10;&#10;자동 생성된 설명">
            <a:extLst>
              <a:ext uri="{FF2B5EF4-FFF2-40B4-BE49-F238E27FC236}">
                <a16:creationId xmlns:a16="http://schemas.microsoft.com/office/drawing/2014/main" id="{004CA9A6-3AC7-59A3-BF23-CC139D6A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91" y="2479964"/>
            <a:ext cx="3888510" cy="29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B706A00F-8D57-4A45-E329-CF32B50C6DCF}"/>
              </a:ext>
            </a:extLst>
          </p:cNvPr>
          <p:cNvGrpSpPr/>
          <p:nvPr/>
        </p:nvGrpSpPr>
        <p:grpSpPr>
          <a:xfrm flipV="1">
            <a:off x="6003" y="698223"/>
            <a:ext cx="11166823" cy="45720"/>
            <a:chOff x="6002" y="743945"/>
            <a:chExt cx="10042581" cy="45720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AD274E9D-1C5F-9F62-2175-323A4CB6D9CA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FA92BFA-6D4B-4141-785E-D15DD83E0AB6}"/>
                </a:ext>
              </a:extLst>
            </p:cNvPr>
            <p:cNvSpPr/>
            <p:nvPr/>
          </p:nvSpPr>
          <p:spPr>
            <a:xfrm flipH="1">
              <a:off x="6002" y="743946"/>
              <a:ext cx="1946622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pic>
        <p:nvPicPr>
          <p:cNvPr id="13" name="그림 12" descr="블루, 스크린샷, 일렉트릭 블루, 빛이(가) 표시된 사진&#10;&#10;자동 생성된 설명">
            <a:extLst>
              <a:ext uri="{FF2B5EF4-FFF2-40B4-BE49-F238E27FC236}">
                <a16:creationId xmlns:a16="http://schemas.microsoft.com/office/drawing/2014/main" id="{C8C00E65-CE9B-30A1-F8CD-445432CFF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4" y="0"/>
            <a:ext cx="109811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F49C64-3EDF-DADB-B99B-A1E6CF410F1B}"/>
              </a:ext>
            </a:extLst>
          </p:cNvPr>
          <p:cNvSpPr txBox="1"/>
          <p:nvPr/>
        </p:nvSpPr>
        <p:spPr>
          <a:xfrm>
            <a:off x="1122136" y="259417"/>
            <a:ext cx="369969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altLang="ko-KR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03. Key Products #2</a:t>
            </a:r>
            <a:endParaRPr lang="en-US" altLang="zh-CN" sz="2400" b="1" spc="-28">
              <a:ln>
                <a:solidFill>
                  <a:srgbClr val="1CADE4">
                    <a:alpha val="0"/>
                  </a:srgbClr>
                </a:solidFill>
              </a:ln>
              <a:solidFill>
                <a:srgbClr val="002060"/>
              </a:solidFill>
              <a:latin typeface="맑은 고딕"/>
              <a:ea typeface="맑은 고딕"/>
              <a:cs typeface="Arial"/>
            </a:endParaRPr>
          </a:p>
        </p:txBody>
      </p:sp>
      <p:sp>
        <p:nvSpPr>
          <p:cNvPr id="14" name="도형 2">
            <a:extLst>
              <a:ext uri="{FF2B5EF4-FFF2-40B4-BE49-F238E27FC236}">
                <a16:creationId xmlns:a16="http://schemas.microsoft.com/office/drawing/2014/main" id="{E93E6B34-6443-17F2-C56A-567531E86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915" y="838013"/>
            <a:ext cx="2021099" cy="455930"/>
          </a:xfrm>
          <a:prstGeom prst="roundRect">
            <a:avLst/>
          </a:prstGeom>
          <a:solidFill>
            <a:schemeClr val="bg1"/>
          </a:solidFill>
          <a:ln w="15875">
            <a:gradFill>
              <a:gsLst>
                <a:gs pos="90820">
                  <a:schemeClr val="accent1">
                    <a:lumMod val="60000"/>
                    <a:lumOff val="40000"/>
                  </a:schemeClr>
                </a:gs>
                <a:gs pos="0">
                  <a:schemeClr val="accent2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txBody>
          <a:bodyPr rot="0" vert="horz" wrap="square" lIns="91440" tIns="45720" rIns="91440" bIns="45720" anchor="ctr" anchorCtr="0" upright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ct val="50000"/>
              </a:spcBef>
            </a:pPr>
            <a:r>
              <a:rPr lang="en-US" altLang="ko-KR" sz="1500" b="1">
                <a:solidFill>
                  <a:schemeClr val="accent1">
                    <a:lumMod val="75000"/>
                  </a:schemeClr>
                </a:solidFill>
                <a:latin typeface="나눔고딕 ExtraBold"/>
                <a:ea typeface="나눔고딕 ExtraBold"/>
              </a:rPr>
              <a:t>Other Products</a:t>
            </a:r>
          </a:p>
        </p:txBody>
      </p:sp>
      <p:sp>
        <p:nvSpPr>
          <p:cNvPr id="3" name="내용 개체 틀 8">
            <a:extLst>
              <a:ext uri="{FF2B5EF4-FFF2-40B4-BE49-F238E27FC236}">
                <a16:creationId xmlns:a16="http://schemas.microsoft.com/office/drawing/2014/main" id="{EC401CC4-711A-4213-A098-6A62651D89A1}"/>
              </a:ext>
            </a:extLst>
          </p:cNvPr>
          <p:cNvSpPr>
            <a:spLocks noGrp="1"/>
          </p:cNvSpPr>
          <p:nvPr/>
        </p:nvSpPr>
        <p:spPr>
          <a:xfrm>
            <a:off x="1293357" y="1440330"/>
            <a:ext cx="9454437" cy="87911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defPPr rtl="0">
              <a:defRPr lang="ko-kr"/>
            </a:defPPr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rgbClr val="000000"/>
                </a:solidFill>
                <a:latin typeface="맑은 고딕"/>
                <a:ea typeface="맑은 고딕"/>
              </a:rPr>
              <a:t>In addition to the aforementioned products, DASAN AGE can manufacture small and medium-sized quartz glass products used in semiconductor cleaning and etching processes in 1~2 months’ time</a:t>
            </a:r>
            <a:endParaRPr lang="zh-CN" altLang="en-US" sz="140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19932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래픽 11" descr="클립보드 배지 단색으로 채워진">
            <a:extLst>
              <a:ext uri="{FF2B5EF4-FFF2-40B4-BE49-F238E27FC236}">
                <a16:creationId xmlns:a16="http://schemas.microsoft.com/office/drawing/2014/main" id="{587D8FF8-0673-A021-B6B0-8FBAC06F8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22" y="519438"/>
            <a:ext cx="3184689" cy="3184689"/>
          </a:xfrm>
          <a:prstGeom prst="rect">
            <a:avLst/>
          </a:prstGeom>
        </p:spPr>
      </p:pic>
      <p:pic>
        <p:nvPicPr>
          <p:cNvPr id="16" name="그래픽 15" descr="로봇 손 단색으로 채워진">
            <a:extLst>
              <a:ext uri="{FF2B5EF4-FFF2-40B4-BE49-F238E27FC236}">
                <a16:creationId xmlns:a16="http://schemas.microsoft.com/office/drawing/2014/main" id="{C492ECC9-4565-6FB8-5B75-159E81F72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460528" y="3551652"/>
            <a:ext cx="3454381" cy="3454381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8B6AA544-DB57-0D7E-CCF2-A4A7AD2FEFA9}"/>
              </a:ext>
            </a:extLst>
          </p:cNvPr>
          <p:cNvGrpSpPr/>
          <p:nvPr/>
        </p:nvGrpSpPr>
        <p:grpSpPr>
          <a:xfrm flipV="1">
            <a:off x="6004" y="698223"/>
            <a:ext cx="5351443" cy="45719"/>
            <a:chOff x="6003" y="743945"/>
            <a:chExt cx="10042580" cy="45719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7D3D49C-F9B1-8EBE-7C23-24018ACB9408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C3E70919-B928-CFAF-3A1C-2A64CEA3E285}"/>
                </a:ext>
              </a:extLst>
            </p:cNvPr>
            <p:cNvSpPr/>
            <p:nvPr/>
          </p:nvSpPr>
          <p:spPr>
            <a:xfrm flipH="1">
              <a:off x="6003" y="743945"/>
              <a:ext cx="1157746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sp>
        <p:nvSpPr>
          <p:cNvPr id="14" name="TextBox 9">
            <a:extLst>
              <a:ext uri="{FF2B5EF4-FFF2-40B4-BE49-F238E27FC236}">
                <a16:creationId xmlns:a16="http://schemas.microsoft.com/office/drawing/2014/main" id="{223DBAB1-D054-D959-7F5E-29AA2F5558C6}"/>
              </a:ext>
            </a:extLst>
          </p:cNvPr>
          <p:cNvSpPr txBox="1"/>
          <p:nvPr/>
        </p:nvSpPr>
        <p:spPr>
          <a:xfrm>
            <a:off x="276481" y="3353957"/>
            <a:ext cx="3262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ko-kr"/>
            </a:defPPr>
            <a:lvl1pPr marL="342900" indent="-342900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2000" b="1">
                <a:latin typeface="맑은 고딕"/>
                <a:ea typeface="맑은 고딕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Certificate of Patent</a:t>
            </a:r>
            <a:r>
              <a:rPr lang="zh-CN" altLang="ko-KR"/>
              <a:t>​</a:t>
            </a:r>
          </a:p>
        </p:txBody>
      </p:sp>
      <p:sp>
        <p:nvSpPr>
          <p:cNvPr id="15" name="내용 개체 틀 6">
            <a:extLst>
              <a:ext uri="{FF2B5EF4-FFF2-40B4-BE49-F238E27FC236}">
                <a16:creationId xmlns:a16="http://schemas.microsoft.com/office/drawing/2014/main" id="{D3A24C1B-3185-3B41-0F14-FD8209F94A3B}"/>
              </a:ext>
            </a:extLst>
          </p:cNvPr>
          <p:cNvSpPr>
            <a:spLocks noGrp="1"/>
          </p:cNvSpPr>
          <p:nvPr/>
        </p:nvSpPr>
        <p:spPr>
          <a:xfrm>
            <a:off x="852234" y="3816854"/>
            <a:ext cx="10058400" cy="2705815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20000"/>
          </a:bodyPr>
          <a:lstStyle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41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/>
              <a:t>Vacuum Chamber and Its Manufacturing Method (Registered in 2004)</a:t>
            </a:r>
            <a:endParaRPr lang="en-US" altLang="ko-KR" sz="1400">
              <a:solidFill>
                <a:schemeClr val="tx1"/>
              </a:solidFill>
              <a:latin typeface="맑은 고딕"/>
              <a:ea typeface="맑은 고딕"/>
              <a:cs typeface="Arial"/>
            </a:endParaRPr>
          </a:p>
          <a:p>
            <a:pPr marL="48641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/>
              <a:t>Vacuum Molding Apparatus for Quartz Objects (Registered in 2014)</a:t>
            </a:r>
          </a:p>
          <a:p>
            <a:pPr marL="48641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/>
              <a:t>Automatic Sanding System for Quartz Objects (Registered in 2019)</a:t>
            </a:r>
          </a:p>
          <a:p>
            <a:pPr marL="48641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/>
              <a:t>Fire Polishing Method Using a Robot Arm (Registered in 2024)</a:t>
            </a:r>
          </a:p>
          <a:p>
            <a:pPr marL="48641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/>
              <a:t>Quartz Glass Processing System and Method Using a Robot (Registered in 2025)</a:t>
            </a:r>
          </a:p>
          <a:p>
            <a:pPr marL="48641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/>
              <a:t>Robotic vacuum forming to create quartz using robotics (Application filed in 2025)</a:t>
            </a:r>
          </a:p>
          <a:p>
            <a:pPr marL="48641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/>
              <a:t>Torus Manufacturing Method (Application filed in 2025)</a:t>
            </a:r>
          </a:p>
          <a:p>
            <a:pPr marL="48641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/>
              <a:t>Gas Flow Control System for Replacing MFC Using Individual Components (Application filed in 2025)</a:t>
            </a:r>
            <a:endParaRPr lang="ko-KR" altLang="en-US" sz="1400">
              <a:latin typeface="맑은 고딕"/>
              <a:ea typeface="맑은 고딕"/>
              <a:cs typeface="Arial"/>
            </a:endParaRP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D3E6086-BFF5-12D5-BFEE-8FDADC017E05}"/>
              </a:ext>
            </a:extLst>
          </p:cNvPr>
          <p:cNvSpPr txBox="1">
            <a:spLocks/>
          </p:cNvSpPr>
          <p:nvPr/>
        </p:nvSpPr>
        <p:spPr>
          <a:xfrm>
            <a:off x="512848" y="86493"/>
            <a:ext cx="5379318" cy="855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04.</a:t>
            </a:r>
            <a:r>
              <a:rPr lang="en-US" altLang="ko-KR" sz="2400" b="1">
                <a:solidFill>
                  <a:srgbClr val="27304E"/>
                </a:solidFill>
                <a:latin typeface="맑은 고딕"/>
                <a:ea typeface="맑은 고딕"/>
              </a:rPr>
              <a:t> </a:t>
            </a:r>
            <a:r>
              <a:rPr lang="en-US" altLang="ko-KR" sz="1800" b="0" i="0" u="none" strike="noStrike">
                <a:solidFill>
                  <a:srgbClr val="27304E"/>
                </a:solidFill>
                <a:effectLst/>
                <a:latin typeface="나눔고딕 ExtraBold" panose="020D0904000000000000" pitchFamily="50" charset="-127"/>
              </a:rPr>
              <a:t> </a:t>
            </a:r>
            <a:r>
              <a:rPr lang="en-US" altLang="ko-KR" sz="2400" b="1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Patents &amp; ISO Certification </a:t>
            </a:r>
            <a:r>
              <a:rPr lang="en-US" altLang="ko-KR" sz="2400" b="1">
                <a:solidFill>
                  <a:srgbClr val="27304E"/>
                </a:solidFill>
                <a:latin typeface="맑은 고딕"/>
                <a:ea typeface="맑은 고딕"/>
                <a:cs typeface="Arial"/>
              </a:rPr>
              <a:t>#1</a:t>
            </a:r>
            <a:endParaRPr lang="en-US" altLang="ko-KR" sz="2400" b="1">
              <a:solidFill>
                <a:srgbClr val="27304E"/>
              </a:solidFill>
              <a:latin typeface="맑은 고딕"/>
              <a:ea typeface="맑은 고딕"/>
            </a:endParaRPr>
          </a:p>
          <a:p>
            <a:endParaRPr lang="ko-KR" altLang="en-US" sz="2000" b="1">
              <a:solidFill>
                <a:srgbClr val="27304E"/>
              </a:solidFill>
              <a:latin typeface="맑은 고딕"/>
              <a:ea typeface="맑은 고딕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E10185C-166C-B2FB-8175-169D5501745D}"/>
              </a:ext>
            </a:extLst>
          </p:cNvPr>
          <p:cNvGrpSpPr/>
          <p:nvPr/>
        </p:nvGrpSpPr>
        <p:grpSpPr>
          <a:xfrm>
            <a:off x="3256311" y="954986"/>
            <a:ext cx="8389229" cy="2702489"/>
            <a:chOff x="3045217" y="928118"/>
            <a:chExt cx="8389229" cy="2702489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C10AA2C9-E111-E9C8-E7EC-9EAC84695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5217" y="933165"/>
              <a:ext cx="1705242" cy="2697442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16520FA-BCE1-E69D-F232-EC9DD1523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0806" y="928118"/>
              <a:ext cx="3256341" cy="2701526"/>
            </a:xfrm>
            <a:prstGeom prst="rect">
              <a:avLst/>
            </a:prstGeom>
          </p:spPr>
        </p:pic>
        <p:graphicFrame>
          <p:nvGraphicFramePr>
            <p:cNvPr id="5" name="개체 4">
              <a:extLst>
                <a:ext uri="{FF2B5EF4-FFF2-40B4-BE49-F238E27FC236}">
                  <a16:creationId xmlns:a16="http://schemas.microsoft.com/office/drawing/2014/main" id="{39FBA6A6-94BF-9D62-3186-45EA0CAD9E5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7484194"/>
                </p:ext>
              </p:extLst>
            </p:nvPr>
          </p:nvGraphicFramePr>
          <p:xfrm>
            <a:off x="8007933" y="959591"/>
            <a:ext cx="1645422" cy="2565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9" imgW="5667375" imgH="8020050" progId="Acrobat.Document.DC">
                    <p:embed/>
                  </p:oleObj>
                </mc:Choice>
                <mc:Fallback>
                  <p:oleObj name="Acrobat Document" r:id="rId9" imgW="5667375" imgH="8020050" progId="Acrobat.Document.DC">
                    <p:embed/>
                    <p:pic>
                      <p:nvPicPr>
                        <p:cNvPr id="5" name="개체 4">
                          <a:extLst>
                            <a:ext uri="{FF2B5EF4-FFF2-40B4-BE49-F238E27FC236}">
                              <a16:creationId xmlns:a16="http://schemas.microsoft.com/office/drawing/2014/main" id="{39FBA6A6-94BF-9D62-3186-45EA0CAD9E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007933" y="959591"/>
                          <a:ext cx="1645422" cy="2565193"/>
                        </a:xfrm>
                        <a:prstGeom prst="rect">
                          <a:avLst/>
                        </a:prstGeom>
                        <a:ln w="28575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개체 6">
              <a:extLst>
                <a:ext uri="{FF2B5EF4-FFF2-40B4-BE49-F238E27FC236}">
                  <a16:creationId xmlns:a16="http://schemas.microsoft.com/office/drawing/2014/main" id="{DD9FB1F0-715A-6F9D-3A08-22A6589B3D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089202"/>
                </p:ext>
              </p:extLst>
            </p:nvPr>
          </p:nvGraphicFramePr>
          <p:xfrm>
            <a:off x="9708776" y="959591"/>
            <a:ext cx="1725670" cy="2565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11" imgW="5667375" imgH="8020050" progId="Acrobat.Document.DC">
                    <p:embed/>
                  </p:oleObj>
                </mc:Choice>
                <mc:Fallback>
                  <p:oleObj name="Acrobat Document" r:id="rId11" imgW="5667375" imgH="8020050" progId="Acrobat.Document.DC">
                    <p:embed/>
                    <p:pic>
                      <p:nvPicPr>
                        <p:cNvPr id="7" name="개체 6">
                          <a:extLst>
                            <a:ext uri="{FF2B5EF4-FFF2-40B4-BE49-F238E27FC236}">
                              <a16:creationId xmlns:a16="http://schemas.microsoft.com/office/drawing/2014/main" id="{DD9FB1F0-715A-6F9D-3A08-22A6589B3D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708776" y="959591"/>
                          <a:ext cx="1725670" cy="2565193"/>
                        </a:xfrm>
                        <a:prstGeom prst="rect">
                          <a:avLst/>
                        </a:prstGeom>
                        <a:ln w="28575"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015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래픽 11" descr="클립보드 배지 단색으로 채워진">
            <a:extLst>
              <a:ext uri="{FF2B5EF4-FFF2-40B4-BE49-F238E27FC236}">
                <a16:creationId xmlns:a16="http://schemas.microsoft.com/office/drawing/2014/main" id="{587D8FF8-0673-A021-B6B0-8FBAC06F8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6441" y="-196761"/>
            <a:ext cx="3184689" cy="3184689"/>
          </a:xfrm>
          <a:prstGeom prst="rect">
            <a:avLst/>
          </a:prstGeom>
        </p:spPr>
      </p:pic>
      <p:pic>
        <p:nvPicPr>
          <p:cNvPr id="16" name="그래픽 15" descr="로봇 손 단색으로 채워진">
            <a:extLst>
              <a:ext uri="{FF2B5EF4-FFF2-40B4-BE49-F238E27FC236}">
                <a16:creationId xmlns:a16="http://schemas.microsoft.com/office/drawing/2014/main" id="{C492ECC9-4565-6FB8-5B75-159E81F72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033021" y="3317126"/>
            <a:ext cx="3454381" cy="3454381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F16238E9-3D98-33E6-23F6-D2A7A0CE6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2524" y="1059006"/>
            <a:ext cx="4446980" cy="297631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FFF094A-3E1D-14B3-2626-0DC274131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8940" y="2518524"/>
            <a:ext cx="2340338" cy="3033587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6D5EEA7-52BE-09F6-632D-10E42A57E09B}"/>
              </a:ext>
            </a:extLst>
          </p:cNvPr>
          <p:cNvGrpSpPr/>
          <p:nvPr/>
        </p:nvGrpSpPr>
        <p:grpSpPr>
          <a:xfrm flipV="1">
            <a:off x="6004" y="698221"/>
            <a:ext cx="5351443" cy="45720"/>
            <a:chOff x="6003" y="743945"/>
            <a:chExt cx="10042580" cy="45720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F3AF1D89-8947-4D6A-6110-446DC02B94E4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A220EE87-5FBA-E6DD-D631-3345B4FFF542}"/>
                </a:ext>
              </a:extLst>
            </p:cNvPr>
            <p:cNvSpPr/>
            <p:nvPr/>
          </p:nvSpPr>
          <p:spPr>
            <a:xfrm flipH="1">
              <a:off x="6003" y="743946"/>
              <a:ext cx="2814024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sp>
        <p:nvSpPr>
          <p:cNvPr id="5" name="TextBox 9">
            <a:extLst>
              <a:ext uri="{FF2B5EF4-FFF2-40B4-BE49-F238E27FC236}">
                <a16:creationId xmlns:a16="http://schemas.microsoft.com/office/drawing/2014/main" id="{223DBAB1-D054-D959-7F5E-29AA2F5558C6}"/>
              </a:ext>
            </a:extLst>
          </p:cNvPr>
          <p:cNvSpPr txBox="1"/>
          <p:nvPr/>
        </p:nvSpPr>
        <p:spPr>
          <a:xfrm>
            <a:off x="314471" y="4448462"/>
            <a:ext cx="32607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ko-kr"/>
            </a:defPPr>
            <a:lvl1pPr marL="342900" indent="-342900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2400" b="1">
                <a:latin typeface="맑은 고딕"/>
                <a:ea typeface="맑은 고딕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f-ZA" altLang="ko-KR" sz="2000"/>
              <a:t>To be certified</a:t>
            </a:r>
            <a:endParaRPr lang="en-US" altLang="ko-KR" sz="2000"/>
          </a:p>
        </p:txBody>
      </p:sp>
      <p:sp>
        <p:nvSpPr>
          <p:cNvPr id="18" name="내용 개체 틀 6">
            <a:extLst>
              <a:ext uri="{FF2B5EF4-FFF2-40B4-BE49-F238E27FC236}">
                <a16:creationId xmlns:a16="http://schemas.microsoft.com/office/drawing/2014/main" id="{D3A24C1B-3185-3B41-0F14-FD8209F94A3B}"/>
              </a:ext>
            </a:extLst>
          </p:cNvPr>
          <p:cNvSpPr>
            <a:spLocks noGrp="1"/>
          </p:cNvSpPr>
          <p:nvPr/>
        </p:nvSpPr>
        <p:spPr>
          <a:xfrm>
            <a:off x="361483" y="2035345"/>
            <a:ext cx="2671538" cy="4958736"/>
          </a:xfrm>
          <a:prstGeom prst="rect">
            <a:avLst/>
          </a:prstGeom>
        </p:spPr>
        <p:txBody>
          <a:bodyPr lIns="91440" tIns="45720" rIns="91440" bIns="45720" rtlCol="0" anchor="t">
            <a:normAutofit/>
          </a:bodyPr>
          <a:lstStyle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+mn-ea"/>
                <a:ea typeface="+mn-ea"/>
                <a:cs typeface="Arial"/>
              </a:rPr>
              <a:t>ISO 9001</a:t>
            </a:r>
            <a:endParaRPr lang="ko-KR" altLang="en-US" sz="1600">
              <a:latin typeface="+mn-ea"/>
              <a:ea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+mn-ea"/>
                <a:ea typeface="+mn-ea"/>
                <a:cs typeface="Arial"/>
              </a:rPr>
              <a:t>ISO 14001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+mn-ea"/>
                <a:ea typeface="+mn-ea"/>
                <a:cs typeface="Arial"/>
              </a:rPr>
              <a:t>ISO 22301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+mn-ea"/>
                <a:ea typeface="+mn-ea"/>
                <a:cs typeface="Arial"/>
              </a:rPr>
              <a:t>ISO 45001</a:t>
            </a:r>
          </a:p>
          <a:p>
            <a:pPr marL="0" indent="0">
              <a:buNone/>
            </a:pPr>
            <a:endParaRPr lang="en-US" altLang="ko-KR" sz="1600" b="1">
              <a:solidFill>
                <a:schemeClr val="accent2">
                  <a:lumMod val="60000"/>
                  <a:lumOff val="40000"/>
                </a:schemeClr>
              </a:solidFill>
              <a:latin typeface="+mn-ea"/>
              <a:ea typeface="+mn-ea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ko-KR" sz="1600">
              <a:solidFill>
                <a:srgbClr val="000000"/>
              </a:solidFill>
              <a:latin typeface="+mn-ea"/>
              <a:ea typeface="+mn-ea"/>
              <a:cs typeface="Arial"/>
            </a:endParaRPr>
          </a:p>
          <a:p>
            <a:pPr marL="0" indent="0">
              <a:buNone/>
            </a:pPr>
            <a:endParaRPr lang="en-US" altLang="ko-KR" sz="1600">
              <a:solidFill>
                <a:srgbClr val="000000"/>
              </a:solidFill>
              <a:latin typeface="+mn-ea"/>
              <a:ea typeface="+mn-ea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+mn-ea"/>
                <a:ea typeface="+mn-ea"/>
                <a:cs typeface="Arial"/>
              </a:rPr>
              <a:t>ISO 27001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+mn-ea"/>
                <a:ea typeface="+mn-ea"/>
                <a:cs typeface="Arial"/>
              </a:rPr>
              <a:t>ISO</a:t>
            </a:r>
            <a:r>
              <a:rPr lang="ko-KR" altLang="en-US" sz="1600">
                <a:solidFill>
                  <a:srgbClr val="000000"/>
                </a:solidFill>
                <a:latin typeface="+mn-ea"/>
                <a:ea typeface="+mn-ea"/>
                <a:cs typeface="Arial"/>
              </a:rPr>
              <a:t> </a:t>
            </a:r>
            <a:r>
              <a:rPr lang="en-US" altLang="ko-KR" sz="1600">
                <a:solidFill>
                  <a:srgbClr val="000000"/>
                </a:solidFill>
                <a:latin typeface="+mn-ea"/>
                <a:ea typeface="+mn-ea"/>
                <a:cs typeface="Arial"/>
              </a:rPr>
              <a:t>50001</a:t>
            </a:r>
          </a:p>
          <a:p>
            <a:pPr marL="0" indent="0">
              <a:buNone/>
            </a:pPr>
            <a:r>
              <a:rPr lang="en-US" altLang="ko-KR" sz="1600">
                <a:solidFill>
                  <a:srgbClr val="000000"/>
                </a:solidFill>
                <a:latin typeface="+mn-ea"/>
                <a:ea typeface="+mn-ea"/>
                <a:cs typeface="Arial"/>
              </a:rPr>
              <a:t>  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ko-KR" sz="1600">
              <a:solidFill>
                <a:srgbClr val="000000"/>
              </a:solidFill>
              <a:latin typeface="+mn-ea"/>
              <a:ea typeface="+mn-ea"/>
              <a:cs typeface="Arial"/>
            </a:endParaRPr>
          </a:p>
          <a:p>
            <a:pPr marL="342900" indent="-342900">
              <a:buFont typeface="Courier New"/>
              <a:buChar char="o"/>
            </a:pPr>
            <a:endParaRPr lang="en-US" altLang="ko-KR" sz="1600" b="1">
              <a:solidFill>
                <a:srgbClr val="000000"/>
              </a:solidFill>
              <a:latin typeface="+mn-ea"/>
              <a:ea typeface="+mn-ea"/>
              <a:cs typeface="Arial"/>
            </a:endParaRPr>
          </a:p>
          <a:p>
            <a:pPr marL="0" indent="0">
              <a:buNone/>
            </a:pPr>
            <a:endParaRPr lang="ko-KR" altLang="en-US" sz="160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091151B-3DEF-111A-68C1-B6E18F241801}"/>
              </a:ext>
            </a:extLst>
          </p:cNvPr>
          <p:cNvSpPr txBox="1"/>
          <p:nvPr/>
        </p:nvSpPr>
        <p:spPr>
          <a:xfrm>
            <a:off x="6903144" y="1813968"/>
            <a:ext cx="5878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ko-kr"/>
            </a:defPPr>
            <a:lvl1pPr marL="342900" indent="-342900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2400" b="1">
                <a:latin typeface="맑은 고딕"/>
                <a:ea typeface="맑은 고딕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/>
              <a:t>Certificate of Design Registration</a:t>
            </a:r>
            <a:endParaRPr lang="ko-KR" altLang="en-US" sz="2000"/>
          </a:p>
        </p:txBody>
      </p:sp>
      <p:sp>
        <p:nvSpPr>
          <p:cNvPr id="23" name="내용 개체 틀 6">
            <a:extLst>
              <a:ext uri="{FF2B5EF4-FFF2-40B4-BE49-F238E27FC236}">
                <a16:creationId xmlns:a16="http://schemas.microsoft.com/office/drawing/2014/main" id="{D3A24C1B-3185-3B41-0F14-FD8209F94A3B}"/>
              </a:ext>
            </a:extLst>
          </p:cNvPr>
          <p:cNvSpPr>
            <a:spLocks noGrp="1"/>
          </p:cNvSpPr>
          <p:nvPr/>
        </p:nvSpPr>
        <p:spPr>
          <a:xfrm>
            <a:off x="6975315" y="2364949"/>
            <a:ext cx="2272890" cy="1776248"/>
          </a:xfrm>
          <a:prstGeom prst="rect">
            <a:avLst/>
          </a:prstGeom>
        </p:spPr>
        <p:txBody>
          <a:bodyPr lIns="91440" tIns="45720" rIns="91440" bIns="45720" rtlCol="0" anchor="t">
            <a:normAutofit/>
          </a:bodyPr>
          <a:lstStyle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+mn-ea"/>
                <a:cs typeface="Arial"/>
              </a:rPr>
              <a:t>Quartz objects​</a:t>
            </a:r>
            <a:br>
              <a:rPr lang="en-US" altLang="ko-KR" sz="1600">
                <a:solidFill>
                  <a:srgbClr val="000000"/>
                </a:solidFill>
                <a:latin typeface="+mn-ea"/>
                <a:cs typeface="Arial"/>
              </a:rPr>
            </a:br>
            <a:r>
              <a:rPr lang="en-US" altLang="ko-KR" sz="1600">
                <a:solidFill>
                  <a:srgbClr val="000000"/>
                </a:solidFill>
                <a:latin typeface="+mn-ea"/>
                <a:cs typeface="Arial"/>
              </a:rPr>
              <a:t>molding frame​</a:t>
            </a:r>
            <a:br>
              <a:rPr lang="en-US" altLang="ko-KR" sz="1600">
                <a:solidFill>
                  <a:srgbClr val="000000"/>
                </a:solidFill>
                <a:latin typeface="+mn-ea"/>
                <a:cs typeface="Arial"/>
              </a:rPr>
            </a:br>
            <a:r>
              <a:rPr lang="en-US" altLang="ko-KR" sz="1600">
                <a:solidFill>
                  <a:srgbClr val="000000"/>
                </a:solidFill>
                <a:latin typeface="+mn-ea"/>
                <a:cs typeface="Arial"/>
              </a:rPr>
              <a:t>(Registered in '15)</a:t>
            </a:r>
          </a:p>
          <a:p>
            <a:pPr>
              <a:buFont typeface="Arial" panose="020B0604020202020204" pitchFamily="34" charset="0"/>
              <a:buChar char="•"/>
            </a:pPr>
            <a:endParaRPr lang="ko-KR" altLang="en-US" sz="1600">
              <a:solidFill>
                <a:srgbClr val="000000"/>
              </a:solidFill>
              <a:latin typeface="+mn-ea"/>
              <a:cs typeface="Arial"/>
            </a:endParaRPr>
          </a:p>
        </p:txBody>
      </p:sp>
      <p:sp>
        <p:nvSpPr>
          <p:cNvPr id="2" name="제목 5">
            <a:extLst>
              <a:ext uri="{FF2B5EF4-FFF2-40B4-BE49-F238E27FC236}">
                <a16:creationId xmlns:a16="http://schemas.microsoft.com/office/drawing/2014/main" id="{4222483A-EE0E-424B-B748-F3667C37891B}"/>
              </a:ext>
            </a:extLst>
          </p:cNvPr>
          <p:cNvSpPr txBox="1">
            <a:spLocks/>
          </p:cNvSpPr>
          <p:nvPr/>
        </p:nvSpPr>
        <p:spPr>
          <a:xfrm>
            <a:off x="512848" y="86493"/>
            <a:ext cx="5379318" cy="855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04.</a:t>
            </a:r>
            <a:r>
              <a:rPr lang="en-US" altLang="ko-KR" sz="2400" b="1">
                <a:solidFill>
                  <a:srgbClr val="27304E"/>
                </a:solidFill>
                <a:latin typeface="맑은 고딕"/>
                <a:ea typeface="맑은 고딕"/>
              </a:rPr>
              <a:t> </a:t>
            </a:r>
            <a:r>
              <a:rPr lang="en-US" altLang="ko-KR" sz="2400" b="1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 Patents &amp; ISO Certification </a:t>
            </a:r>
            <a:r>
              <a:rPr lang="en-US" altLang="ko-KR" sz="2400" b="1">
                <a:solidFill>
                  <a:srgbClr val="27304E"/>
                </a:solidFill>
                <a:latin typeface="맑은 고딕"/>
                <a:ea typeface="맑은 고딕"/>
                <a:cs typeface="Arial"/>
              </a:rPr>
              <a:t>#2</a:t>
            </a:r>
            <a:endParaRPr lang="en-US" altLang="ko-KR" sz="2400" b="1">
              <a:solidFill>
                <a:srgbClr val="27304E"/>
              </a:solidFill>
              <a:latin typeface="맑은 고딕"/>
              <a:ea typeface="맑은 고딕"/>
            </a:endParaRPr>
          </a:p>
          <a:p>
            <a:endParaRPr lang="ko-KR" altLang="en-US" sz="2000" b="1">
              <a:solidFill>
                <a:srgbClr val="27304E"/>
              </a:solidFill>
              <a:latin typeface="맑은 고딕"/>
              <a:ea typeface="맑은 고딕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B0A345C-DBB0-579D-6D24-B91663B16086}"/>
              </a:ext>
            </a:extLst>
          </p:cNvPr>
          <p:cNvGrpSpPr/>
          <p:nvPr/>
        </p:nvGrpSpPr>
        <p:grpSpPr>
          <a:xfrm flipV="1">
            <a:off x="6004" y="698223"/>
            <a:ext cx="5351443" cy="45719"/>
            <a:chOff x="6003" y="743945"/>
            <a:chExt cx="10042580" cy="45719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D18FBB99-ADC4-91D3-7BB3-9EB07BAEBE33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18CC00B-5664-E19B-73A4-509D385926AF}"/>
                </a:ext>
              </a:extLst>
            </p:cNvPr>
            <p:cNvSpPr/>
            <p:nvPr/>
          </p:nvSpPr>
          <p:spPr>
            <a:xfrm flipH="1">
              <a:off x="6003" y="743945"/>
              <a:ext cx="1157746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CC20359B-27DA-0B46-4BEE-DC1E8022BEC0}"/>
              </a:ext>
            </a:extLst>
          </p:cNvPr>
          <p:cNvSpPr txBox="1"/>
          <p:nvPr/>
        </p:nvSpPr>
        <p:spPr>
          <a:xfrm>
            <a:off x="402894" y="1421282"/>
            <a:ext cx="1871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ko-KR" sz="2000" b="1">
                <a:latin typeface="맑은 고딕"/>
                <a:ea typeface="맑은 고딕"/>
                <a:cs typeface="Arial"/>
              </a:rPr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2137759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78DDCBA-FB88-7181-DAE1-9AA8CB55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309" y="5745189"/>
            <a:ext cx="1101131" cy="6493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000DA6-AF02-D4DF-6207-39A2E18C6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081" y="1627697"/>
            <a:ext cx="5104706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ko-KR" sz="4300">
                <a:solidFill>
                  <a:schemeClr val="bg1">
                    <a:lumMod val="95000"/>
                  </a:schemeClr>
                </a:solidFill>
                <a:latin typeface="나눔고딕 ExtraBold"/>
                <a:ea typeface="나눔고딕 ExtraBold"/>
              </a:rPr>
              <a:t>     </a:t>
            </a:r>
            <a:endParaRPr lang="ko-KR" altLang="en-US" sz="4348">
              <a:solidFill>
                <a:schemeClr val="bg1">
                  <a:lumMod val="9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ko-KR" altLang="en-US" sz="2800" b="1">
              <a:gradFill>
                <a:gsLst>
                  <a:gs pos="0">
                    <a:schemeClr val="tx1"/>
                  </a:gs>
                  <a:gs pos="5000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</a:gradFill>
              <a:latin typeface="Malgun Gothic"/>
              <a:ea typeface="Malgun Gothic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1950">
                <a:solidFill>
                  <a:schemeClr val="bg1">
                    <a:lumMod val="95000"/>
                  </a:schemeClr>
                </a:solidFill>
                <a:latin typeface="나눔고딕 ExtraBold"/>
                <a:ea typeface="나눔고딕 ExtraBold"/>
              </a:rPr>
              <a:t>            </a:t>
            </a:r>
            <a:r>
              <a:rPr lang="en-US" altLang="ja-JP" sz="4400" b="1">
                <a:gradFill>
                  <a:gsLst>
                    <a:gs pos="0">
                      <a:srgbClr val="002060"/>
                    </a:gs>
                    <a:gs pos="100000">
                      <a:schemeClr val="bg1"/>
                    </a:gs>
                  </a:gsLst>
                  <a:lin ang="16200000" scaled="1"/>
                </a:gradFill>
                <a:latin typeface="한컴산뜻돋움" panose="02000000000000000000" pitchFamily="2" charset="-127"/>
                <a:ea typeface="한컴산뜻돋움"/>
                <a:cs typeface="Arial"/>
              </a:rPr>
              <a:t>DASAN AGE</a:t>
            </a:r>
            <a:r>
              <a:rPr lang="ja-JP" altLang="en-US" sz="4400" b="1">
                <a:gradFill>
                  <a:gsLst>
                    <a:gs pos="0">
                      <a:srgbClr val="002060"/>
                    </a:gs>
                    <a:gs pos="100000">
                      <a:schemeClr val="bg1"/>
                    </a:gs>
                  </a:gsLst>
                  <a:lin ang="16200000" scaled="1"/>
                </a:gradFill>
                <a:latin typeface="한컴산뜻돋움" panose="02000000000000000000" pitchFamily="2" charset="-127"/>
                <a:ea typeface="한컴산뜻돋움"/>
                <a:cs typeface="Arial"/>
              </a:rPr>
              <a:t> </a:t>
            </a:r>
            <a:endParaRPr lang="ko-KR" altLang="en-US" sz="1950">
              <a:solidFill>
                <a:schemeClr val="bg1">
                  <a:lumMod val="9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E9A20FA-1F25-5FFC-BF98-13082FE08797}"/>
              </a:ext>
            </a:extLst>
          </p:cNvPr>
          <p:cNvSpPr txBox="1"/>
          <p:nvPr/>
        </p:nvSpPr>
        <p:spPr>
          <a:xfrm>
            <a:off x="1478985" y="2400474"/>
            <a:ext cx="893906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>
                <a:solidFill>
                  <a:schemeClr val="bg1"/>
                </a:solidFill>
                <a:latin typeface="Malgun Gothic"/>
                <a:ea typeface="Malgun Gothic"/>
                <a:cs typeface="+mn-lt"/>
              </a:rPr>
              <a:t>The company dedicated to customer satisfaction.</a:t>
            </a:r>
            <a:endParaRPr lang="en-US" altLang="ko-KR" sz="395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996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>
            <a:extLst>
              <a:ext uri="{FF2B5EF4-FFF2-40B4-BE49-F238E27FC236}">
                <a16:creationId xmlns:a16="http://schemas.microsoft.com/office/drawing/2014/main" id="{10A5C30F-185D-413F-9005-B41DD0FA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417" y="-24567"/>
            <a:ext cx="2684819" cy="986027"/>
          </a:xfrm>
        </p:spPr>
        <p:txBody>
          <a:bodyPr rtlCol="0">
            <a:normAutofit/>
          </a:bodyPr>
          <a:lstStyle/>
          <a:p>
            <a:r>
              <a:rPr lang="en-US" altLang="ko-KR" sz="3200">
                <a:solidFill>
                  <a:srgbClr val="3F3F3F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Contents</a:t>
            </a:r>
            <a:endParaRPr lang="ko-KR" altLang="en-US" sz="3200">
              <a:solidFill>
                <a:srgbClr val="3F3F3F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09E1F-6067-9A87-564D-6D20ECC7E73B}"/>
              </a:ext>
            </a:extLst>
          </p:cNvPr>
          <p:cNvSpPr txBox="1"/>
          <p:nvPr/>
        </p:nvSpPr>
        <p:spPr>
          <a:xfrm>
            <a:off x="5031606" y="1176763"/>
            <a:ext cx="6097604" cy="432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ko-KR" altLang="en-US" sz="2400" b="1">
                <a:solidFill>
                  <a:schemeClr val="tx2">
                    <a:lumMod val="75000"/>
                  </a:schemeClr>
                </a:solidFill>
              </a:rPr>
              <a:t>1. </a:t>
            </a:r>
            <a:r>
              <a:rPr lang="en-US" altLang="ko-KR" sz="2400" b="1">
                <a:solidFill>
                  <a:schemeClr val="tx2">
                    <a:lumMod val="75000"/>
                  </a:schemeClr>
                </a:solidFill>
              </a:rPr>
              <a:t>Overview</a:t>
            </a:r>
            <a:endParaRPr lang="ko-KR" altLang="en-US" sz="2400" b="1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300000"/>
              </a:lnSpc>
            </a:pPr>
            <a:r>
              <a:rPr lang="ko-KR" altLang="en-US" sz="2400" b="1">
                <a:solidFill>
                  <a:schemeClr val="tx2">
                    <a:lumMod val="75000"/>
                  </a:schemeClr>
                </a:solidFill>
              </a:rPr>
              <a:t>2. Production </a:t>
            </a:r>
            <a:r>
              <a:rPr lang="en-US" altLang="ko-KR" sz="2400" b="1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ko-KR" altLang="en-US" sz="2400" b="1">
                <a:solidFill>
                  <a:schemeClr val="tx2">
                    <a:lumMod val="75000"/>
                  </a:schemeClr>
                </a:solidFill>
              </a:rPr>
              <a:t>ite</a:t>
            </a:r>
          </a:p>
          <a:p>
            <a:pPr>
              <a:lnSpc>
                <a:spcPct val="300000"/>
              </a:lnSpc>
            </a:pPr>
            <a:r>
              <a:rPr lang="ko-KR" altLang="en-US" sz="2400" b="1">
                <a:solidFill>
                  <a:schemeClr val="tx2">
                    <a:lumMod val="75000"/>
                  </a:schemeClr>
                </a:solidFill>
              </a:rPr>
              <a:t>3. </a:t>
            </a:r>
            <a:r>
              <a:rPr lang="en-US" altLang="ko-KR" sz="2400" b="1">
                <a:solidFill>
                  <a:schemeClr val="tx2">
                    <a:lumMod val="75000"/>
                  </a:schemeClr>
                </a:solidFill>
              </a:rPr>
              <a:t>Key</a:t>
            </a:r>
            <a:r>
              <a:rPr lang="ko-KR" altLang="en-US" sz="2400" b="1">
                <a:solidFill>
                  <a:schemeClr val="tx2">
                    <a:lumMod val="75000"/>
                  </a:schemeClr>
                </a:solidFill>
              </a:rPr>
              <a:t> Products</a:t>
            </a:r>
          </a:p>
          <a:p>
            <a:pPr>
              <a:lnSpc>
                <a:spcPct val="300000"/>
              </a:lnSpc>
            </a:pPr>
            <a:r>
              <a:rPr lang="ko-KR" altLang="en-US" sz="2400" b="1">
                <a:solidFill>
                  <a:schemeClr val="tx2">
                    <a:lumMod val="75000"/>
                  </a:schemeClr>
                </a:solidFill>
              </a:rPr>
              <a:t>4. </a:t>
            </a:r>
            <a:r>
              <a:rPr lang="en-US" altLang="ko-KR" sz="2400" b="1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ko-KR" altLang="en-US" sz="2400" b="1">
                <a:solidFill>
                  <a:schemeClr val="tx2">
                    <a:lumMod val="75000"/>
                  </a:schemeClr>
                </a:solidFill>
              </a:rPr>
              <a:t>atent</a:t>
            </a:r>
            <a:r>
              <a:rPr lang="en-US" altLang="ko-KR" sz="2400" b="1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ko-KR" altLang="en-US" sz="2400" b="1">
                <a:solidFill>
                  <a:schemeClr val="tx2">
                    <a:lumMod val="75000"/>
                  </a:schemeClr>
                </a:solidFill>
              </a:rPr>
              <a:t> and ISO certification</a:t>
            </a:r>
          </a:p>
        </p:txBody>
      </p:sp>
    </p:spTree>
    <p:extLst>
      <p:ext uri="{BB962C8B-B14F-4D97-AF65-F5344CB8AC3E}">
        <p14:creationId xmlns:p14="http://schemas.microsoft.com/office/powerpoint/2010/main" val="412330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B43D1481-E122-8CEB-308F-7118A3AA8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335" y="1893325"/>
            <a:ext cx="5501104" cy="363213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8ED9C9-C784-EF9A-1E4B-8B5493E2DC68}"/>
              </a:ext>
            </a:extLst>
          </p:cNvPr>
          <p:cNvSpPr txBox="1"/>
          <p:nvPr/>
        </p:nvSpPr>
        <p:spPr>
          <a:xfrm>
            <a:off x="6097403" y="1235287"/>
            <a:ext cx="6372104" cy="48712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 marL="285750" indent="-285750">
              <a:lnSpc>
                <a:spcPct val="2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1">
                <a:latin typeface="맑은 고딕"/>
                <a:ea typeface="맑은 고딕"/>
                <a:cs typeface="Calibri Light"/>
              </a:defRPr>
            </a:lvl1pPr>
          </a:lstStyle>
          <a:p>
            <a:pPr>
              <a:buFont typeface="Arial"/>
              <a:buChar char="•"/>
            </a:pPr>
            <a:r>
              <a:rPr lang="en-US" altLang="ko-KR"/>
              <a:t>Date of establishment : November 14, 1997</a:t>
            </a:r>
            <a:endParaRPr lang="en-US"/>
          </a:p>
          <a:p>
            <a:pPr>
              <a:buFont typeface="Arial"/>
              <a:buChar char="•"/>
            </a:pPr>
            <a:r>
              <a:rPr lang="en-US" altLang="ko-KR"/>
              <a:t>Address : 213, </a:t>
            </a:r>
            <a:r>
              <a:rPr lang="en-US" altLang="ko-KR" err="1"/>
              <a:t>Chupalsandan-ro</a:t>
            </a:r>
            <a:r>
              <a:rPr lang="en-US" altLang="ko-KR"/>
              <a:t> 1-gil, Paengseong-eup,  </a:t>
            </a:r>
            <a:br>
              <a:rPr lang="en-US" altLang="ko-KR"/>
            </a:br>
            <a:r>
              <a:rPr lang="en-US" altLang="ko-KR"/>
              <a:t>Pyeongtaek-</a:t>
            </a:r>
            <a:r>
              <a:rPr lang="en-US" altLang="ko-KR" err="1"/>
              <a:t>si</a:t>
            </a:r>
            <a:r>
              <a:rPr lang="en-US" altLang="ko-KR"/>
              <a:t>, Gyeonggi-do</a:t>
            </a:r>
            <a:endParaRPr lang="en-US"/>
          </a:p>
          <a:p>
            <a:pPr>
              <a:buFont typeface="Arial"/>
              <a:buChar char="•"/>
            </a:pPr>
            <a:r>
              <a:rPr lang="en-US" altLang="ko-KR"/>
              <a:t>Area : 5,000 m</a:t>
            </a:r>
            <a:r>
              <a:rPr lang="en-US" altLang="ko-KR" baseline="30000"/>
              <a:t>2 </a:t>
            </a:r>
            <a:r>
              <a:rPr lang="en-US" altLang="ko-KR"/>
              <a:t>of land, 3,500 m</a:t>
            </a:r>
            <a:r>
              <a:rPr lang="en-US" altLang="ko-KR" baseline="30000"/>
              <a:t>2</a:t>
            </a:r>
            <a:r>
              <a:rPr lang="en-US" altLang="ko-KR"/>
              <a:t> of gross floor area</a:t>
            </a:r>
            <a:endParaRPr lang="en-US"/>
          </a:p>
          <a:p>
            <a:pPr>
              <a:buFont typeface="Arial"/>
              <a:buChar char="•"/>
            </a:pPr>
            <a:r>
              <a:rPr lang="en-US" altLang="ko-KR"/>
              <a:t>Business : Manufacture and sale of quartz glass products for  </a:t>
            </a:r>
            <a:br>
              <a:rPr lang="en-US" altLang="ko-KR"/>
            </a:br>
            <a:r>
              <a:rPr lang="en-US" altLang="ko-KR"/>
              <a:t>semiconductor cleaning and etching equipment</a:t>
            </a:r>
            <a:endParaRPr lang="en-US"/>
          </a:p>
          <a:p>
            <a:pPr>
              <a:buFont typeface="Arial"/>
              <a:buChar char="•"/>
            </a:pPr>
            <a:r>
              <a:rPr lang="en-US" altLang="ko-KR"/>
              <a:t>ISO Certification: ISO 45001 / ISO 22301 / ISO 14001 / ISO 9001 </a:t>
            </a:r>
            <a:endParaRPr lang="en-US"/>
          </a:p>
          <a:p>
            <a:pPr>
              <a:buFont typeface="Arial"/>
              <a:buChar char="•"/>
            </a:pPr>
            <a:r>
              <a:rPr lang="en-US" altLang="ko-KR"/>
              <a:t>Total number of employees : 77 (including 35 welders)</a:t>
            </a:r>
            <a:endParaRPr lang="en-US"/>
          </a:p>
          <a:p>
            <a:pPr>
              <a:buFont typeface="Arial"/>
              <a:buChar char="•"/>
            </a:pPr>
            <a:r>
              <a:rPr lang="en-US" altLang="ko-KR"/>
              <a:t>E-mail : dasan@ageng.co.kr </a:t>
            </a:r>
            <a:endParaRPr lang="en-US"/>
          </a:p>
          <a:p>
            <a:pPr>
              <a:buFont typeface="Arial"/>
              <a:buChar char="•"/>
            </a:pPr>
            <a:r>
              <a:rPr lang="en-US" altLang="ko-KR"/>
              <a:t>Homepage : www.ageng.co.kr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CB55E-169F-16F4-BE89-CEB579FD3C89}"/>
              </a:ext>
            </a:extLst>
          </p:cNvPr>
          <p:cNvSpPr txBox="1"/>
          <p:nvPr/>
        </p:nvSpPr>
        <p:spPr>
          <a:xfrm>
            <a:off x="294176" y="305542"/>
            <a:ext cx="268965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>
              <a:defRPr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defRPr>
            </a:lvl1pPr>
          </a:lstStyle>
          <a:p>
            <a:r>
              <a:rPr lang="en-US" altLang="ko-KR"/>
              <a:t>01. Overview #1</a:t>
            </a:r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352EE37-BE57-E79B-95A9-766E5C09238C}"/>
              </a:ext>
            </a:extLst>
          </p:cNvPr>
          <p:cNvSpPr/>
          <p:nvPr/>
        </p:nvSpPr>
        <p:spPr>
          <a:xfrm flipH="1">
            <a:off x="365020" y="782029"/>
            <a:ext cx="89010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13">
              <a:solidFill>
                <a:schemeClr val="accent2"/>
              </a:solidFill>
              <a:highlight>
                <a:srgbClr val="0000FF"/>
              </a:highlight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4BF8FB60-8326-3702-C3DA-C9DF4A30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53190"/>
            <a:ext cx="1354667" cy="2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타원 14">
            <a:extLst>
              <a:ext uri="{FF2B5EF4-FFF2-40B4-BE49-F238E27FC236}">
                <a16:creationId xmlns:a16="http://schemas.microsoft.com/office/drawing/2014/main" id="{CB8847DC-BE61-F9B3-591A-33B90F8CB456}"/>
              </a:ext>
            </a:extLst>
          </p:cNvPr>
          <p:cNvSpPr/>
          <p:nvPr/>
        </p:nvSpPr>
        <p:spPr>
          <a:xfrm>
            <a:off x="1605502" y="1426100"/>
            <a:ext cx="1062615" cy="106261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CE09A200-4838-4284-BD1E-19701CABB5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3974" y="1753703"/>
            <a:ext cx="914473" cy="50409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altLang="ko-KR" sz="2000">
                <a:solidFill>
                  <a:schemeClr val="bg1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Vision</a:t>
            </a:r>
            <a:endParaRPr lang="ko-KR" altLang="en-IN" sz="2000">
              <a:solidFill>
                <a:schemeClr val="bg1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graphicFrame>
        <p:nvGraphicFramePr>
          <p:cNvPr id="9" name="내용 개체 틀 6" descr="아이콘과 텍스트가 있는 안건 슬라이드입니다.">
            <a:extLst>
              <a:ext uri="{FF2B5EF4-FFF2-40B4-BE49-F238E27FC236}">
                <a16:creationId xmlns:a16="http://schemas.microsoft.com/office/drawing/2014/main" id="{08D3DC19-5976-4026-819D-310A9462698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86789998"/>
              </p:ext>
            </p:extLst>
          </p:nvPr>
        </p:nvGraphicFramePr>
        <p:xfrm>
          <a:off x="1760982" y="3042084"/>
          <a:ext cx="9934575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631524-BDFE-D9C0-2839-7E7D9AF83D24}"/>
              </a:ext>
            </a:extLst>
          </p:cNvPr>
          <p:cNvSpPr txBox="1"/>
          <p:nvPr/>
        </p:nvSpPr>
        <p:spPr>
          <a:xfrm>
            <a:off x="2782775" y="1559879"/>
            <a:ext cx="9150608" cy="7402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500">
                <a:solidFill>
                  <a:srgbClr val="0D0D0D"/>
                </a:solidFill>
                <a:latin typeface="Malgun Gothic"/>
                <a:ea typeface="한컴산뜻돋움"/>
              </a:rPr>
              <a:t>DASAN AGE contributes to the acceleration of the hyper-connected society by providing high quality </a:t>
            </a:r>
          </a:p>
          <a:p>
            <a:pPr fontAlgn="base">
              <a:lnSpc>
                <a:spcPct val="150000"/>
              </a:lnSpc>
            </a:pPr>
            <a:r>
              <a:rPr lang="en-US" altLang="ko-KR" sz="1500">
                <a:solidFill>
                  <a:srgbClr val="0D0D0D"/>
                </a:solidFill>
                <a:latin typeface="Malgun Gothic"/>
                <a:ea typeface="한컴산뜻돋움"/>
              </a:rPr>
              <a:t>quartz products to industrial partners and innovating its manufacturing process</a:t>
            </a:r>
            <a:r>
              <a:rPr lang="en-US" altLang="ko-KR" sz="1500">
                <a:solidFill>
                  <a:srgbClr val="000000"/>
                </a:solidFill>
                <a:latin typeface="Malgun Gothic"/>
                <a:ea typeface="한컴산뜻돋움"/>
              </a:rPr>
              <a:t>.</a:t>
            </a:r>
            <a:endParaRPr lang="en-US" sz="1500">
              <a:latin typeface="Malgun Gothic"/>
              <a:ea typeface="한컴산뜻돋움"/>
              <a:cs typeface="Calibri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5DD60E4-C740-0BA4-46AB-9F7F089FE898}"/>
              </a:ext>
            </a:extLst>
          </p:cNvPr>
          <p:cNvGrpSpPr/>
          <p:nvPr/>
        </p:nvGrpSpPr>
        <p:grpSpPr>
          <a:xfrm>
            <a:off x="1092199" y="772158"/>
            <a:ext cx="10106972" cy="45719"/>
            <a:chOff x="6002" y="743945"/>
            <a:chExt cx="10042581" cy="45719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F6F87CFF-1B7A-2287-21BD-AA146C22C33B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973638F-C095-286F-C7B8-D382E8C7F856}"/>
                </a:ext>
              </a:extLst>
            </p:cNvPr>
            <p:cNvSpPr/>
            <p:nvPr/>
          </p:nvSpPr>
          <p:spPr>
            <a:xfrm flipH="1">
              <a:off x="6002" y="743945"/>
              <a:ext cx="2705075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B59C4083-BDD1-E22B-011E-D4F5CD4CE4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2" t="-34" r="2084" b="34"/>
          <a:stretch/>
        </p:blipFill>
        <p:spPr>
          <a:xfrm>
            <a:off x="-65546" y="-541"/>
            <a:ext cx="1157746" cy="6894430"/>
          </a:xfrm>
          <a:prstGeom prst="rect">
            <a:avLst/>
          </a:prstGeom>
        </p:spPr>
      </p:pic>
      <p:sp>
        <p:nvSpPr>
          <p:cNvPr id="28" name="TextBox 50">
            <a:extLst>
              <a:ext uri="{FF2B5EF4-FFF2-40B4-BE49-F238E27FC236}">
                <a16:creationId xmlns:a16="http://schemas.microsoft.com/office/drawing/2014/main" id="{E503E5DF-9BEE-4C75-703E-358519873C62}"/>
              </a:ext>
            </a:extLst>
          </p:cNvPr>
          <p:cNvSpPr txBox="1"/>
          <p:nvPr/>
        </p:nvSpPr>
        <p:spPr>
          <a:xfrm>
            <a:off x="1219694" y="911620"/>
            <a:ext cx="338504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 marL="342900" indent="-342900" fontAlgn="base">
              <a:buClr>
                <a:schemeClr val="accent1"/>
              </a:buClr>
              <a:buFont typeface="Wingdings"/>
              <a:buChar char="Ø"/>
              <a:defRPr b="1">
                <a:solidFill>
                  <a:srgbClr val="000000"/>
                </a:solidFill>
                <a:latin typeface="맑은 고딕"/>
                <a:ea typeface="맑은 고딕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Vision</a:t>
            </a:r>
            <a:endParaRPr lang="ko-KR" altLang="en-US"/>
          </a:p>
        </p:txBody>
      </p:sp>
      <p:sp>
        <p:nvSpPr>
          <p:cNvPr id="29" name="제목 5">
            <a:extLst>
              <a:ext uri="{FF2B5EF4-FFF2-40B4-BE49-F238E27FC236}">
                <a16:creationId xmlns:a16="http://schemas.microsoft.com/office/drawing/2014/main" id="{E4854800-F243-CE0D-520A-EE780C1E975B}"/>
              </a:ext>
            </a:extLst>
          </p:cNvPr>
          <p:cNvSpPr txBox="1">
            <a:spLocks/>
          </p:cNvSpPr>
          <p:nvPr/>
        </p:nvSpPr>
        <p:spPr>
          <a:xfrm>
            <a:off x="1267819" y="3069657"/>
            <a:ext cx="297692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 marL="342900" indent="-342900" fontAlgn="base">
              <a:buClr>
                <a:schemeClr val="accent1"/>
              </a:buClr>
              <a:buFont typeface="Wingdings"/>
              <a:buChar char="Ø"/>
              <a:defRPr b="1">
                <a:solidFill>
                  <a:srgbClr val="000000"/>
                </a:solidFill>
                <a:latin typeface="맑은 고딕"/>
                <a:ea typeface="맑은 고딕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Company Culture</a:t>
            </a:r>
            <a:endParaRPr lang="ko-KR" alt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53F5E03-741D-BD6C-3979-E5699DE6A88E}"/>
              </a:ext>
            </a:extLst>
          </p:cNvPr>
          <p:cNvSpPr txBox="1"/>
          <p:nvPr/>
        </p:nvSpPr>
        <p:spPr>
          <a:xfrm>
            <a:off x="1114790" y="315311"/>
            <a:ext cx="269681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>
              <a:defRPr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defRPr>
            </a:lvl1pPr>
          </a:lstStyle>
          <a:p>
            <a:r>
              <a:rPr lang="en-US" altLang="ko-KR"/>
              <a:t>01. Overview #2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854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10F16-5EC1-53DE-C353-4106BCBF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E59A38-0683-039E-69AF-72FE7C284C69}"/>
              </a:ext>
            </a:extLst>
          </p:cNvPr>
          <p:cNvSpPr txBox="1"/>
          <p:nvPr/>
        </p:nvSpPr>
        <p:spPr>
          <a:xfrm>
            <a:off x="357675" y="305542"/>
            <a:ext cx="342667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altLang="ko-KR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01. </a:t>
            </a:r>
            <a:r>
              <a:rPr lang="en-US" altLang="zh-CN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Overview #3 </a:t>
            </a:r>
            <a:endParaRPr lang="ko-KR" altLang="en-US" sz="2400" b="1" spc="-28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latin typeface="맑은 고딕"/>
              <a:ea typeface="맑은 고딕"/>
              <a:cs typeface="Arial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466D65B-6FF9-CA0A-70A4-6A7CC592EF37}"/>
              </a:ext>
            </a:extLst>
          </p:cNvPr>
          <p:cNvSpPr/>
          <p:nvPr/>
        </p:nvSpPr>
        <p:spPr>
          <a:xfrm flipH="1">
            <a:off x="365020" y="782029"/>
            <a:ext cx="89010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13">
              <a:solidFill>
                <a:schemeClr val="accent2"/>
              </a:solidFill>
              <a:highlight>
                <a:srgbClr val="0000FF"/>
              </a:highlight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78EBA4FF-F9D0-F9B4-6317-D988CDF8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8" y="6453190"/>
            <a:ext cx="1354667" cy="2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5E32AA-4B7E-ACFC-9397-26A3354049BD}"/>
              </a:ext>
            </a:extLst>
          </p:cNvPr>
          <p:cNvSpPr txBox="1"/>
          <p:nvPr/>
        </p:nvSpPr>
        <p:spPr>
          <a:xfrm>
            <a:off x="511795" y="795835"/>
            <a:ext cx="5333370" cy="6093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en-US" altLang="ko-KR" sz="1400" b="1">
                <a:ea typeface="맑은 고딕"/>
              </a:rPr>
              <a:t>Company History</a:t>
            </a:r>
          </a:p>
          <a:p>
            <a:pPr>
              <a:buNone/>
            </a:pPr>
            <a:endParaRPr lang="en-US" altLang="ko-KR" sz="1050" b="1"/>
          </a:p>
          <a:p>
            <a:pPr>
              <a:buNone/>
            </a:pPr>
            <a:r>
              <a:rPr lang="en-US" altLang="ko-KR" sz="1050" b="1">
                <a:ea typeface="맑은 고딕"/>
              </a:rPr>
              <a:t>2024</a:t>
            </a:r>
            <a:endParaRPr lang="en-US" altLang="ko-KR" sz="1050" b="1">
              <a:ea typeface="맑은 고딕"/>
              <a:cs typeface="Calibri"/>
            </a:endParaRPr>
          </a:p>
          <a:p>
            <a:pPr>
              <a:buNone/>
            </a:pPr>
            <a:r>
              <a:rPr lang="en-US" altLang="ko-KR" sz="1050" b="1">
                <a:ea typeface="맑은 고딕"/>
              </a:rPr>
              <a:t>October</a:t>
            </a:r>
            <a:br>
              <a:rPr lang="en-US" altLang="ko-KR" sz="1050"/>
            </a:br>
            <a:r>
              <a:rPr lang="en-US" altLang="ko-KR" sz="1050">
                <a:latin typeface="Pretendard"/>
                <a:ea typeface="맑은 고딕"/>
              </a:rPr>
              <a:t>Installed</a:t>
            </a:r>
            <a:r>
              <a:rPr lang="en-US" altLang="ko-KR" sz="1050" b="0" i="0">
                <a:effectLst/>
                <a:latin typeface="Pretendard"/>
                <a:ea typeface="맑은 고딕"/>
              </a:rPr>
              <a:t> Torus Tube welding robot</a:t>
            </a:r>
          </a:p>
          <a:p>
            <a:r>
              <a:rPr lang="en-US" altLang="ko-KR" sz="1050" b="1">
                <a:ea typeface="맑은 고딕"/>
              </a:rPr>
              <a:t>June</a:t>
            </a:r>
            <a:endParaRPr lang="en-US" altLang="ko-KR" sz="1050">
              <a:ea typeface="맑은 고딕"/>
            </a:endParaRPr>
          </a:p>
          <a:p>
            <a:r>
              <a:rPr lang="en-US" altLang="ko-KR" sz="1050" b="0" i="0">
                <a:effectLst/>
                <a:latin typeface="Pretendard"/>
                <a:ea typeface="맑은 고딕"/>
              </a:rPr>
              <a:t>Established the corporate research institute</a:t>
            </a:r>
          </a:p>
          <a:p>
            <a:r>
              <a:rPr lang="en-US" altLang="ko-KR" sz="1050" b="1">
                <a:ea typeface="맑은 고딕"/>
              </a:rPr>
              <a:t>May</a:t>
            </a:r>
            <a:br>
              <a:rPr lang="en-US" altLang="ko-KR" sz="1050"/>
            </a:br>
            <a:r>
              <a:rPr lang="en-US" altLang="ko-KR" sz="1050" b="0" i="0">
                <a:effectLst/>
                <a:latin typeface="Pretendard"/>
                <a:ea typeface="맑은 고딕"/>
              </a:rPr>
              <a:t>Patent Registration for Fire </a:t>
            </a:r>
            <a:r>
              <a:rPr lang="en-US" altLang="ko-KR" sz="1000" b="0" i="0">
                <a:effectLst/>
                <a:latin typeface="Pretendard"/>
                <a:ea typeface="맑은 고딕"/>
              </a:rPr>
              <a:t>Polishing</a:t>
            </a:r>
            <a:r>
              <a:rPr lang="en-US" altLang="ko-KR" sz="1050" b="0" i="0">
                <a:effectLst/>
                <a:latin typeface="Pretendard"/>
                <a:ea typeface="맑은 고딕"/>
              </a:rPr>
              <a:t> Method Using a Robotic Arm</a:t>
            </a:r>
            <a:br>
              <a:rPr lang="en-US" altLang="ko-KR" sz="1050"/>
            </a:br>
            <a:r>
              <a:rPr lang="en-US" altLang="ko-KR" sz="1050" b="0" i="0">
                <a:effectLst/>
                <a:latin typeface="Pretendard"/>
                <a:ea typeface="맑은 고딕"/>
              </a:rPr>
              <a:t>Launched 215kW solar power generation project</a:t>
            </a:r>
          </a:p>
          <a:p>
            <a:r>
              <a:rPr lang="en-US" altLang="ko-KR" sz="1050" b="1">
                <a:ea typeface="맑은 고딕"/>
              </a:rPr>
              <a:t>April</a:t>
            </a:r>
            <a:br>
              <a:rPr lang="en-US" altLang="ko-KR" sz="1050"/>
            </a:br>
            <a:r>
              <a:rPr lang="en-US" altLang="ko-KR" sz="1050" b="0" i="0">
                <a:effectLst/>
                <a:latin typeface="Pretendard"/>
                <a:ea typeface="맑은 고딕"/>
              </a:rPr>
              <a:t>Selected for Gyeonggi Province Advanced Smart Factory Support Program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ko-KR" sz="1050"/>
          </a:p>
          <a:p>
            <a:pPr>
              <a:buNone/>
            </a:pPr>
            <a:r>
              <a:rPr lang="en-US" altLang="ko-KR" sz="1050" b="1">
                <a:ea typeface="맑은 고딕"/>
              </a:rPr>
              <a:t>2023</a:t>
            </a:r>
            <a:endParaRPr lang="en-US" altLang="ko-KR" sz="1050" b="1">
              <a:ea typeface="맑은 고딕"/>
              <a:cs typeface="Calibri"/>
            </a:endParaRPr>
          </a:p>
          <a:p>
            <a:pPr>
              <a:buNone/>
            </a:pPr>
            <a:r>
              <a:rPr lang="en-US" altLang="ko-KR" sz="1050" b="1">
                <a:ea typeface="맑은 고딕"/>
              </a:rPr>
              <a:t>December</a:t>
            </a:r>
            <a:br>
              <a:rPr lang="en-US" altLang="ko-KR" sz="1050" b="0" i="0">
                <a:effectLst/>
                <a:latin typeface="Pretendard"/>
              </a:rPr>
            </a:br>
            <a:r>
              <a:rPr lang="en-US" altLang="ko-KR" sz="1050">
                <a:latin typeface="Pretendard"/>
                <a:ea typeface="맑은 고딕"/>
              </a:rPr>
              <a:t>Installed</a:t>
            </a:r>
            <a:r>
              <a:rPr lang="en-US" altLang="ko-KR" sz="1050" b="0" i="0">
                <a:effectLst/>
                <a:latin typeface="Pretendard"/>
                <a:ea typeface="맑은 고딕"/>
              </a:rPr>
              <a:t> robotic arm-based polishing automation system, filed related patent</a:t>
            </a:r>
          </a:p>
          <a:p>
            <a:pPr>
              <a:buNone/>
            </a:pPr>
            <a:br>
              <a:rPr lang="en-US" altLang="ko-KR" sz="1050" b="0" i="0">
                <a:effectLst/>
                <a:latin typeface="Pretendard"/>
              </a:rPr>
            </a:br>
            <a:r>
              <a:rPr lang="en-US" altLang="ko-KR" sz="1050" b="1">
                <a:ea typeface="맑은 고딕"/>
              </a:rPr>
              <a:t>November</a:t>
            </a:r>
            <a:endParaRPr lang="en-US" altLang="ko-KR" sz="1050">
              <a:ea typeface="맑은 고딕"/>
            </a:endParaRPr>
          </a:p>
          <a:p>
            <a:r>
              <a:rPr lang="en-US" altLang="ko-KR" sz="1050" b="0" i="0">
                <a:effectLst/>
                <a:latin typeface="Pretendard"/>
                <a:ea typeface="맑은 고딕"/>
              </a:rPr>
              <a:t>Developed and implemented the preliminary ERP and MES system</a:t>
            </a:r>
          </a:p>
          <a:p>
            <a:r>
              <a:rPr lang="en-US" altLang="ko-KR" sz="1050" b="1">
                <a:ea typeface="맑은 고딕"/>
              </a:rPr>
              <a:t>May</a:t>
            </a:r>
            <a:endParaRPr lang="en-US" altLang="ko-KR" sz="1050">
              <a:ea typeface="맑은 고딕"/>
            </a:endParaRPr>
          </a:p>
          <a:p>
            <a:r>
              <a:rPr lang="en-US" altLang="ko-KR" sz="1050" b="0" i="0">
                <a:effectLst/>
                <a:latin typeface="Pretendard"/>
                <a:ea typeface="맑은 고딕"/>
              </a:rPr>
              <a:t>Established R&amp;D department</a:t>
            </a:r>
          </a:p>
          <a:p>
            <a:r>
              <a:rPr lang="en-US" altLang="ko-KR" sz="1050" b="1">
                <a:ea typeface="맑은 고딕"/>
              </a:rPr>
              <a:t>April</a:t>
            </a:r>
            <a:br>
              <a:rPr lang="en-US" altLang="ko-KR" sz="1050"/>
            </a:br>
            <a:r>
              <a:rPr lang="en-US" altLang="ko-KR" sz="1050" b="0" i="0">
                <a:effectLst/>
                <a:latin typeface="Pretendard"/>
                <a:ea typeface="맑은 고딕"/>
              </a:rPr>
              <a:t>Changed company name from AGE to Dasan AGE</a:t>
            </a:r>
          </a:p>
          <a:p>
            <a:r>
              <a:rPr lang="en-US" altLang="ko-KR" sz="1050" b="1">
                <a:ea typeface="맑은 고딕"/>
              </a:rPr>
              <a:t>January</a:t>
            </a:r>
            <a:endParaRPr lang="en-US" altLang="ko-KR" sz="1050">
              <a:ea typeface="맑은 고딕"/>
            </a:endParaRPr>
          </a:p>
          <a:p>
            <a:r>
              <a:rPr lang="en-US" altLang="ko-KR" sz="1050" b="0" i="0">
                <a:effectLst/>
                <a:latin typeface="Pretendard"/>
                <a:ea typeface="맑은 고딕"/>
              </a:rPr>
              <a:t>Chul-</a:t>
            </a:r>
            <a:r>
              <a:rPr lang="en-US" altLang="ko-KR" sz="1050" b="0" i="0" err="1">
                <a:effectLst/>
                <a:latin typeface="Pretendard"/>
                <a:ea typeface="맑은 고딕"/>
              </a:rPr>
              <a:t>Hee</a:t>
            </a:r>
            <a:r>
              <a:rPr lang="en-US" altLang="ko-KR" sz="1050" b="0" i="0">
                <a:effectLst/>
                <a:latin typeface="Pretendard"/>
                <a:ea typeface="맑은 고딕"/>
              </a:rPr>
              <a:t> Han Appointed as CEO by Dasan Group</a:t>
            </a:r>
          </a:p>
          <a:p>
            <a:endParaRPr lang="en-US" altLang="ko-KR" sz="1050"/>
          </a:p>
          <a:p>
            <a:pPr>
              <a:buNone/>
            </a:pPr>
            <a:r>
              <a:rPr lang="en-US" altLang="ko-KR" sz="1050" b="1">
                <a:ea typeface="맑은 고딕"/>
              </a:rPr>
              <a:t>2022</a:t>
            </a:r>
            <a:endParaRPr lang="en-US" altLang="ko-KR" sz="1050" b="1">
              <a:ea typeface="맑은 고딕"/>
              <a:cs typeface="Calibri"/>
            </a:endParaRPr>
          </a:p>
          <a:p>
            <a:pPr>
              <a:buNone/>
            </a:pPr>
            <a:r>
              <a:rPr lang="en-US" altLang="ko-KR" sz="1050" b="1">
                <a:ea typeface="맑은 고딕"/>
              </a:rPr>
              <a:t>July</a:t>
            </a:r>
            <a:endParaRPr lang="en-US" altLang="ko-KR" sz="1050">
              <a:ea typeface="맑은 고딕"/>
            </a:endParaRPr>
          </a:p>
          <a:p>
            <a:r>
              <a:rPr lang="en-US" altLang="ko-KR" sz="1050" b="0" i="0">
                <a:effectLst/>
                <a:latin typeface="Pretendard"/>
                <a:ea typeface="맑은 고딕"/>
              </a:rPr>
              <a:t>Dasan Group acquired AGE</a:t>
            </a:r>
          </a:p>
          <a:p>
            <a:endParaRPr lang="en-US" altLang="ko-KR" sz="1050"/>
          </a:p>
          <a:p>
            <a:pPr>
              <a:buNone/>
            </a:pPr>
            <a:r>
              <a:rPr lang="en-US" altLang="ko-KR" sz="1050" b="1">
                <a:ea typeface="맑은 고딕"/>
              </a:rPr>
              <a:t>2019</a:t>
            </a:r>
            <a:endParaRPr lang="en-US" altLang="ko-KR" sz="1050" b="1">
              <a:ea typeface="맑은 고딕"/>
              <a:cs typeface="Calibri"/>
            </a:endParaRPr>
          </a:p>
          <a:p>
            <a:pPr>
              <a:buNone/>
            </a:pPr>
            <a:r>
              <a:rPr lang="en-US" altLang="ko-KR" sz="1050" b="1">
                <a:ea typeface="맑은 고딕"/>
              </a:rPr>
              <a:t>June</a:t>
            </a:r>
            <a:br>
              <a:rPr lang="en-US" altLang="ko-KR" sz="1050"/>
            </a:br>
            <a:r>
              <a:rPr lang="en-US" altLang="ko-KR" sz="1050" b="0" i="0">
                <a:effectLst/>
                <a:latin typeface="Pretendard"/>
                <a:ea typeface="맑은 고딕"/>
              </a:rPr>
              <a:t>Registered patent for automatic quartz sanding system</a:t>
            </a:r>
          </a:p>
          <a:p>
            <a:pPr>
              <a:buNone/>
            </a:pPr>
            <a:endParaRPr lang="en-US" altLang="ko-KR" sz="1050"/>
          </a:p>
          <a:p>
            <a:pPr>
              <a:buNone/>
            </a:pPr>
            <a:r>
              <a:rPr lang="en-US" altLang="ko-KR" sz="1050" b="1">
                <a:ea typeface="맑은 고딕"/>
              </a:rPr>
              <a:t>2018</a:t>
            </a:r>
            <a:endParaRPr lang="en-US" altLang="ko-KR" sz="1050" b="1">
              <a:ea typeface="맑은 고딕"/>
              <a:cs typeface="Calibri"/>
            </a:endParaRPr>
          </a:p>
          <a:p>
            <a:pPr>
              <a:buNone/>
            </a:pPr>
            <a:r>
              <a:rPr lang="en-US" altLang="ko-KR" sz="1050" b="1">
                <a:ea typeface="맑은 고딕"/>
              </a:rPr>
              <a:t>December</a:t>
            </a:r>
            <a:br>
              <a:rPr lang="en-US" altLang="ko-KR" sz="1050"/>
            </a:br>
            <a:r>
              <a:rPr lang="en-US" altLang="ko-KR" sz="1050" b="0" i="0">
                <a:effectLst/>
                <a:latin typeface="Pretendard"/>
                <a:ea typeface="맑은 고딕"/>
              </a:rPr>
              <a:t>Surpassed 10 billion KRW in sales for the first time</a:t>
            </a:r>
            <a:endParaRPr lang="en-US" altLang="ko-KR" sz="1050">
              <a:ea typeface="맑은 고딕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186C9-7550-0360-35D2-5998BCB0F418}"/>
              </a:ext>
            </a:extLst>
          </p:cNvPr>
          <p:cNvSpPr txBox="1"/>
          <p:nvPr/>
        </p:nvSpPr>
        <p:spPr>
          <a:xfrm>
            <a:off x="5818006" y="1203771"/>
            <a:ext cx="5669857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ko-KR" sz="1100" b="1"/>
              <a:t>2014</a:t>
            </a:r>
          </a:p>
          <a:p>
            <a:pPr>
              <a:buNone/>
            </a:pPr>
            <a:r>
              <a:rPr lang="en-US" altLang="ko-KR" sz="1100" b="1"/>
              <a:t>July</a:t>
            </a:r>
            <a:br>
              <a:rPr lang="en-US" altLang="ko-KR" sz="1100"/>
            </a:br>
            <a:r>
              <a:rPr lang="en-US" altLang="ko-KR" sz="1100" b="0" i="0">
                <a:effectLst/>
                <a:latin typeface="Pretendard"/>
              </a:rPr>
              <a:t>Registered patent for quartz vacuum molding equipment</a:t>
            </a:r>
          </a:p>
          <a:p>
            <a:pPr>
              <a:buNone/>
            </a:pPr>
            <a:endParaRPr lang="en-US" altLang="ko-KR" sz="1100"/>
          </a:p>
          <a:p>
            <a:pPr>
              <a:buNone/>
            </a:pPr>
            <a:r>
              <a:rPr lang="en-US" altLang="ko-KR" sz="1100" b="1"/>
              <a:t>2006</a:t>
            </a:r>
          </a:p>
          <a:p>
            <a:pPr>
              <a:buNone/>
            </a:pPr>
            <a:r>
              <a:rPr lang="en-US" altLang="ko-KR" sz="1100" b="1"/>
              <a:t>June</a:t>
            </a:r>
            <a:br>
              <a:rPr lang="en-US" altLang="ko-KR" sz="1100"/>
            </a:br>
            <a:r>
              <a:rPr lang="en-US" altLang="ko-KR" sz="1100" b="0" i="0">
                <a:effectLst/>
                <a:latin typeface="Pretendard"/>
              </a:rPr>
              <a:t>Changed company name from Korea Quartz to AGE (Advanced General Engineering)</a:t>
            </a:r>
          </a:p>
          <a:p>
            <a:pPr>
              <a:buNone/>
            </a:pPr>
            <a:endParaRPr lang="en-US" altLang="ko-KR" sz="1100"/>
          </a:p>
          <a:p>
            <a:pPr>
              <a:buNone/>
            </a:pPr>
            <a:r>
              <a:rPr lang="en-US" altLang="ko-KR" sz="1100" b="1"/>
              <a:t>2005</a:t>
            </a:r>
          </a:p>
          <a:p>
            <a:pPr>
              <a:buNone/>
            </a:pPr>
            <a:r>
              <a:rPr lang="en-US" altLang="ko-KR" sz="1100" b="1"/>
              <a:t>November</a:t>
            </a:r>
            <a:endParaRPr lang="en-US" altLang="ko-KR" sz="1100"/>
          </a:p>
          <a:p>
            <a:r>
              <a:rPr lang="en-US" altLang="ko-KR" sz="1100" b="0" i="0">
                <a:effectLst/>
                <a:latin typeface="Pretendard"/>
              </a:rPr>
              <a:t>Registered design for quartz forming mold</a:t>
            </a:r>
          </a:p>
          <a:p>
            <a:endParaRPr lang="en-US" altLang="ko-KR" sz="1100"/>
          </a:p>
          <a:p>
            <a:pPr>
              <a:buNone/>
            </a:pPr>
            <a:r>
              <a:rPr lang="en-US" altLang="ko-KR" sz="1100" b="1"/>
              <a:t>2004</a:t>
            </a:r>
          </a:p>
          <a:p>
            <a:pPr>
              <a:buNone/>
            </a:pPr>
            <a:r>
              <a:rPr lang="en-US" altLang="ko-KR" sz="1100" b="1"/>
              <a:t>August</a:t>
            </a:r>
            <a:br>
              <a:rPr lang="en-US" altLang="ko-KR" sz="1100"/>
            </a:br>
            <a:r>
              <a:rPr lang="en-US" altLang="ko-KR" sz="1100" b="0" i="0">
                <a:effectLst/>
                <a:latin typeface="Pretendard"/>
              </a:rPr>
              <a:t>Registered patent for vacuum chamber and its manufacturing method</a:t>
            </a:r>
          </a:p>
          <a:p>
            <a:pPr>
              <a:buNone/>
            </a:pPr>
            <a:endParaRPr lang="en-US" altLang="ko-KR" sz="1100"/>
          </a:p>
          <a:p>
            <a:pPr>
              <a:buNone/>
            </a:pPr>
            <a:r>
              <a:rPr lang="en-US" altLang="ko-KR" sz="1100" b="1"/>
              <a:t>2001</a:t>
            </a:r>
          </a:p>
          <a:p>
            <a:pPr>
              <a:buNone/>
            </a:pPr>
            <a:r>
              <a:rPr lang="en-US" altLang="ko-KR" sz="1100" b="1"/>
              <a:t>March</a:t>
            </a:r>
            <a:endParaRPr lang="en-US" altLang="ko-KR" sz="1100"/>
          </a:p>
          <a:p>
            <a:r>
              <a:rPr lang="en-US" altLang="ko-KR" sz="1100" b="0" i="0">
                <a:effectLst/>
                <a:latin typeface="Pretendard"/>
              </a:rPr>
              <a:t>Selected as a Superior Technology Company (by Korea Technology Credit Guarantee Fund)</a:t>
            </a:r>
          </a:p>
          <a:p>
            <a:r>
              <a:rPr lang="en-US" altLang="ko-KR" sz="1100" b="1"/>
              <a:t>February</a:t>
            </a:r>
            <a:endParaRPr lang="en-US" altLang="ko-KR" sz="1100"/>
          </a:p>
          <a:p>
            <a:r>
              <a:rPr lang="en-US" altLang="ko-KR" sz="1100" b="0" i="0">
                <a:effectLst/>
                <a:latin typeface="Pretendard"/>
              </a:rPr>
              <a:t>Relocated headquarters to Chupal Industrial Complex, Pyeongtaek, Gyeonggi Province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ko-KR" sz="1100"/>
          </a:p>
          <a:p>
            <a:pPr>
              <a:buNone/>
            </a:pPr>
            <a:r>
              <a:rPr lang="en-US" altLang="ko-KR" sz="1100" b="1"/>
              <a:t>2000</a:t>
            </a:r>
          </a:p>
          <a:p>
            <a:pPr>
              <a:buNone/>
            </a:pPr>
            <a:r>
              <a:rPr lang="en-US" altLang="ko-KR" sz="1100" b="1"/>
              <a:t>October</a:t>
            </a:r>
            <a:endParaRPr lang="en-US" altLang="ko-KR" sz="1100"/>
          </a:p>
          <a:p>
            <a:r>
              <a:rPr lang="en-US" altLang="ko-KR" sz="1100" b="0" i="0">
                <a:effectLst/>
                <a:latin typeface="Pretendard"/>
              </a:rPr>
              <a:t>Selected as a Promising SME (by Korea Credit Guarantee Fund)</a:t>
            </a:r>
          </a:p>
          <a:p>
            <a:endParaRPr lang="en-US" altLang="ko-KR" sz="1100" b="0" i="0">
              <a:effectLst/>
              <a:latin typeface="Pretendard"/>
            </a:endParaRPr>
          </a:p>
          <a:p>
            <a:r>
              <a:rPr lang="en-US" altLang="ko-KR" sz="1100" b="1"/>
              <a:t>1997</a:t>
            </a:r>
          </a:p>
          <a:p>
            <a:pPr>
              <a:buNone/>
            </a:pPr>
            <a:r>
              <a:rPr lang="en-US" altLang="ko-KR" sz="1100" b="1"/>
              <a:t>November</a:t>
            </a:r>
            <a:endParaRPr lang="en-US" altLang="ko-KR" sz="1100"/>
          </a:p>
          <a:p>
            <a:r>
              <a:rPr lang="en-US" altLang="ko-KR" sz="1100" b="0" i="0">
                <a:effectLst/>
                <a:latin typeface="Pretendard"/>
              </a:rPr>
              <a:t>Established Korea Quartz in Songtan, Gyeonggi Province</a:t>
            </a:r>
            <a:endParaRPr lang="en-US" altLang="ko-KR" sz="1100"/>
          </a:p>
        </p:txBody>
      </p:sp>
    </p:spTree>
    <p:extLst>
      <p:ext uri="{BB962C8B-B14F-4D97-AF65-F5344CB8AC3E}">
        <p14:creationId xmlns:p14="http://schemas.microsoft.com/office/powerpoint/2010/main" val="38599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F06A0F37-1B10-2614-651A-96AAB071F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0"/>
            <a:ext cx="12192000" cy="729672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>
              <a:latin typeface="+mj-ea"/>
              <a:ea typeface="+mj-ea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C9809134-2A48-066F-36BC-7E8FCC9E3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18C41E44-F31C-E75A-CB48-0AFD992D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5" y="6568152"/>
            <a:ext cx="135466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481807C-3D68-B81E-CEF3-AF7A247C2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29672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E45E153-06BA-6F39-9982-661B111E1C9F}"/>
              </a:ext>
            </a:extLst>
          </p:cNvPr>
          <p:cNvGrpSpPr/>
          <p:nvPr/>
        </p:nvGrpSpPr>
        <p:grpSpPr>
          <a:xfrm>
            <a:off x="-1" y="680144"/>
            <a:ext cx="10106973" cy="45719"/>
            <a:chOff x="6001" y="743945"/>
            <a:chExt cx="10042582" cy="45719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468E8F18-8AA1-F97B-14FC-090C5E97458C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DD87CE8F-4A9D-7694-CDB4-1F3813E632C7}"/>
                </a:ext>
              </a:extLst>
            </p:cNvPr>
            <p:cNvSpPr/>
            <p:nvPr/>
          </p:nvSpPr>
          <p:spPr>
            <a:xfrm flipH="1">
              <a:off x="6001" y="743945"/>
              <a:ext cx="4386854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1B0A421-A7F5-54FF-270C-2D5051A4387B}"/>
              </a:ext>
            </a:extLst>
          </p:cNvPr>
          <p:cNvSpPr txBox="1"/>
          <p:nvPr/>
        </p:nvSpPr>
        <p:spPr>
          <a:xfrm>
            <a:off x="79252" y="256696"/>
            <a:ext cx="253881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>
              <a:defRPr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/>
                <a:ea typeface="나눔고딕 ExtraBold"/>
                <a:cs typeface="Arial"/>
              </a:defRPr>
            </a:lvl1pPr>
          </a:lstStyle>
          <a:p>
            <a:r>
              <a:rPr lang="en-US" altLang="ko-KR"/>
              <a:t>01. </a:t>
            </a:r>
            <a:r>
              <a:rPr lang="en-US" altLang="ko-KR">
                <a:latin typeface="맑은 고딕"/>
                <a:ea typeface="맑은 고딕"/>
              </a:rPr>
              <a:t>Overview</a:t>
            </a:r>
            <a:r>
              <a:rPr lang="en-US" altLang="ko-KR"/>
              <a:t> #4</a:t>
            </a:r>
            <a:endParaRPr lang="ko-KR" alt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7486053-B0BB-A87C-12AE-73AE6228BB99}"/>
              </a:ext>
            </a:extLst>
          </p:cNvPr>
          <p:cNvSpPr txBox="1"/>
          <p:nvPr/>
        </p:nvSpPr>
        <p:spPr>
          <a:xfrm>
            <a:off x="158337" y="800668"/>
            <a:ext cx="298912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 marL="342900" indent="-342900" fontAlgn="base">
              <a:buClr>
                <a:schemeClr val="accent1"/>
              </a:buClr>
              <a:buFont typeface="Wingdings"/>
              <a:buChar char="Ø"/>
              <a:defRPr b="1">
                <a:solidFill>
                  <a:srgbClr val="000000"/>
                </a:solidFill>
                <a:latin typeface="맑은 고딕"/>
                <a:ea typeface="맑은 고딕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Organization chart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29CD02B-FEDE-B0FB-AA20-34E7B5670482}"/>
              </a:ext>
            </a:extLst>
          </p:cNvPr>
          <p:cNvGrpSpPr/>
          <p:nvPr/>
        </p:nvGrpSpPr>
        <p:grpSpPr>
          <a:xfrm>
            <a:off x="371159" y="1371532"/>
            <a:ext cx="11392819" cy="4962597"/>
            <a:chOff x="-218000" y="1768762"/>
            <a:chExt cx="8887888" cy="3308175"/>
          </a:xfrm>
        </p:grpSpPr>
        <p:sp>
          <p:nvSpPr>
            <p:cNvPr id="28" name="빗면 11">
              <a:extLst>
                <a:ext uri="{FF2B5EF4-FFF2-40B4-BE49-F238E27FC236}">
                  <a16:creationId xmlns:a16="http://schemas.microsoft.com/office/drawing/2014/main" id="{146EC11D-8545-68DF-705A-B31E8266E257}"/>
                </a:ext>
              </a:extLst>
            </p:cNvPr>
            <p:cNvSpPr/>
            <p:nvPr/>
          </p:nvSpPr>
          <p:spPr bwMode="auto">
            <a:xfrm>
              <a:off x="3720471" y="1768762"/>
              <a:ext cx="939598" cy="756381"/>
            </a:xfrm>
            <a:prstGeom prst="bevel">
              <a:avLst>
                <a:gd name="adj" fmla="val 14043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84407" tIns="42203" rIns="84407" bIns="42203" anchor="t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endParaRPr lang="en-US" altLang="ko-KR" b="1">
                <a:solidFill>
                  <a:schemeClr val="bg1"/>
                </a:solidFill>
                <a:latin typeface="나눔고딕"/>
                <a:ea typeface="나눔고딕"/>
              </a:endParaRPr>
            </a:p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/>
                  <a:ea typeface="나눔고딕"/>
                </a:rPr>
                <a:t>CEO</a:t>
              </a:r>
            </a:p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endParaRPr lang="ko-KR" altLang="en-US" b="1">
                <a:solidFill>
                  <a:schemeClr val="bg1"/>
                </a:solidFill>
                <a:latin typeface="나눔고딕"/>
                <a:ea typeface="나눔고딕"/>
              </a:endParaRPr>
            </a:p>
          </p:txBody>
        </p:sp>
        <p:sp>
          <p:nvSpPr>
            <p:cNvPr id="29" name="빗면 12">
              <a:extLst>
                <a:ext uri="{FF2B5EF4-FFF2-40B4-BE49-F238E27FC236}">
                  <a16:creationId xmlns:a16="http://schemas.microsoft.com/office/drawing/2014/main" id="{A8932AFE-8BB3-B5E7-C88F-0A21DA607D53}"/>
                </a:ext>
              </a:extLst>
            </p:cNvPr>
            <p:cNvSpPr/>
            <p:nvPr/>
          </p:nvSpPr>
          <p:spPr bwMode="auto">
            <a:xfrm>
              <a:off x="-218000" y="4517505"/>
              <a:ext cx="1003241" cy="546732"/>
            </a:xfrm>
            <a:prstGeom prst="bevel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84407" tIns="42203" rIns="84407" bIns="42203" anchor="ctr" anchorCtr="0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/>
                  <a:ea typeface="나눔고딕"/>
                </a:rPr>
                <a:t>R&amp;D Center</a:t>
              </a:r>
            </a:p>
          </p:txBody>
        </p:sp>
        <p:sp>
          <p:nvSpPr>
            <p:cNvPr id="30" name="빗면 13">
              <a:extLst>
                <a:ext uri="{FF2B5EF4-FFF2-40B4-BE49-F238E27FC236}">
                  <a16:creationId xmlns:a16="http://schemas.microsoft.com/office/drawing/2014/main" id="{EB251EBC-A587-2A86-5C9F-F50D9A7D55CE}"/>
                </a:ext>
              </a:extLst>
            </p:cNvPr>
            <p:cNvSpPr/>
            <p:nvPr/>
          </p:nvSpPr>
          <p:spPr bwMode="auto">
            <a:xfrm>
              <a:off x="3111467" y="4516242"/>
              <a:ext cx="976707" cy="551616"/>
            </a:xfrm>
            <a:prstGeom prst="bevel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84407" tIns="42203" rIns="84407" bIns="42203" anchor="t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 eaLnBrk="1" latinLnBrk="1" hangingPunct="1">
                <a:spcBef>
                  <a:spcPts val="130"/>
                </a:spcBef>
                <a:defRPr/>
              </a:pPr>
              <a:r>
                <a:rPr lang="en-US" altLang="ko-KR" sz="1100" b="1">
                  <a:solidFill>
                    <a:schemeClr val="bg1"/>
                  </a:solidFill>
                  <a:latin typeface="나눔고딕"/>
                  <a:ea typeface="나눔고딕"/>
                </a:rPr>
                <a:t>Quality Control Team</a:t>
              </a:r>
              <a:endParaRPr lang="ko-KR" altLang="en-US" sz="1100" b="1">
                <a:solidFill>
                  <a:schemeClr val="bg1"/>
                </a:solidFill>
                <a:latin typeface="나눔고딕"/>
                <a:ea typeface="나눔고딕"/>
              </a:endParaRPr>
            </a:p>
          </p:txBody>
        </p:sp>
        <p:sp>
          <p:nvSpPr>
            <p:cNvPr id="31" name="빗면 19">
              <a:extLst>
                <a:ext uri="{FF2B5EF4-FFF2-40B4-BE49-F238E27FC236}">
                  <a16:creationId xmlns:a16="http://schemas.microsoft.com/office/drawing/2014/main" id="{734E4773-E4ED-423E-2EAE-00278C188A11}"/>
                </a:ext>
              </a:extLst>
            </p:cNvPr>
            <p:cNvSpPr/>
            <p:nvPr/>
          </p:nvSpPr>
          <p:spPr bwMode="auto">
            <a:xfrm>
              <a:off x="7680941" y="4515672"/>
              <a:ext cx="988947" cy="548565"/>
            </a:xfrm>
            <a:prstGeom prst="bevel">
              <a:avLst>
                <a:gd name="adj" fmla="val 14943"/>
              </a:avLst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84407" tIns="42203" rIns="84407" bIns="42203" anchor="t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>
                <a:spcBef>
                  <a:spcPct val="50000"/>
                </a:spcBef>
                <a:defRPr/>
              </a:pPr>
              <a:r>
                <a:rPr lang="en-US" altLang="ko-KR" sz="1100" b="1">
                  <a:solidFill>
                    <a:schemeClr val="bg1"/>
                  </a:solidFill>
                  <a:latin typeface="나눔고딕"/>
                  <a:ea typeface="나눔고딕"/>
                </a:rPr>
                <a:t>Welding Support Team</a:t>
              </a:r>
              <a:endParaRPr lang="ko-KR" altLang="en-US" sz="1100" b="1">
                <a:solidFill>
                  <a:schemeClr val="bg1"/>
                </a:solidFill>
                <a:latin typeface="나눔고딕"/>
                <a:ea typeface="나눔고딕"/>
              </a:endParaRPr>
            </a:p>
          </p:txBody>
        </p:sp>
        <p:sp>
          <p:nvSpPr>
            <p:cNvPr id="32" name="빗면 21">
              <a:extLst>
                <a:ext uri="{FF2B5EF4-FFF2-40B4-BE49-F238E27FC236}">
                  <a16:creationId xmlns:a16="http://schemas.microsoft.com/office/drawing/2014/main" id="{3320BB58-097F-9675-9573-D91DA373BB60}"/>
                </a:ext>
              </a:extLst>
            </p:cNvPr>
            <p:cNvSpPr/>
            <p:nvPr/>
          </p:nvSpPr>
          <p:spPr bwMode="auto">
            <a:xfrm>
              <a:off x="6571558" y="4518848"/>
              <a:ext cx="938284" cy="545389"/>
            </a:xfrm>
            <a:prstGeom prst="bevel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407" tIns="42203" rIns="84407" bIns="42203" anchor="ctr" anchorCtr="0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/>
                  <a:ea typeface="나눔고딕"/>
                </a:rPr>
                <a:t>Welding Team</a:t>
              </a:r>
            </a:p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/>
                  <a:ea typeface="나눔고딕"/>
                </a:rPr>
                <a:t>(3 teams)</a:t>
              </a:r>
            </a:p>
          </p:txBody>
        </p:sp>
        <p:sp>
          <p:nvSpPr>
            <p:cNvPr id="33" name="빗면 22">
              <a:extLst>
                <a:ext uri="{FF2B5EF4-FFF2-40B4-BE49-F238E27FC236}">
                  <a16:creationId xmlns:a16="http://schemas.microsoft.com/office/drawing/2014/main" id="{8A128B49-1201-D0DA-861E-A169A21E6394}"/>
                </a:ext>
              </a:extLst>
            </p:cNvPr>
            <p:cNvSpPr/>
            <p:nvPr/>
          </p:nvSpPr>
          <p:spPr bwMode="auto">
            <a:xfrm>
              <a:off x="5455198" y="4514085"/>
              <a:ext cx="939597" cy="556503"/>
            </a:xfrm>
            <a:prstGeom prst="bevel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407" tIns="42203" rIns="84407" bIns="42203" anchor="ctr" anchorCtr="0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/>
                  <a:ea typeface="나눔고딕"/>
                </a:rPr>
                <a:t>MachiningTeam</a:t>
              </a:r>
            </a:p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/>
                  <a:ea typeface="나눔고딕"/>
                </a:rPr>
                <a:t>(2 teams)</a:t>
              </a:r>
            </a:p>
          </p:txBody>
        </p:sp>
        <p:sp>
          <p:nvSpPr>
            <p:cNvPr id="34" name="빗면 23">
              <a:extLst>
                <a:ext uri="{FF2B5EF4-FFF2-40B4-BE49-F238E27FC236}">
                  <a16:creationId xmlns:a16="http://schemas.microsoft.com/office/drawing/2014/main" id="{7AD59EE7-EE24-D718-206A-F9981B07B3A3}"/>
                </a:ext>
              </a:extLst>
            </p:cNvPr>
            <p:cNvSpPr/>
            <p:nvPr/>
          </p:nvSpPr>
          <p:spPr bwMode="auto">
            <a:xfrm>
              <a:off x="4251390" y="4514085"/>
              <a:ext cx="1053913" cy="562852"/>
            </a:xfrm>
            <a:prstGeom prst="bevel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84407" tIns="42203" rIns="84407" bIns="42203" anchor="ctr" anchorCtr="0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/>
                  <a:ea typeface="나눔고딕"/>
                </a:rPr>
                <a:t>Production Management</a:t>
              </a:r>
            </a:p>
          </p:txBody>
        </p:sp>
        <p:sp>
          <p:nvSpPr>
            <p:cNvPr id="35" name="빗면 24">
              <a:extLst>
                <a:ext uri="{FF2B5EF4-FFF2-40B4-BE49-F238E27FC236}">
                  <a16:creationId xmlns:a16="http://schemas.microsoft.com/office/drawing/2014/main" id="{A8502978-3603-4752-3CA3-F03F2D11BE27}"/>
                </a:ext>
              </a:extLst>
            </p:cNvPr>
            <p:cNvSpPr/>
            <p:nvPr/>
          </p:nvSpPr>
          <p:spPr bwMode="auto">
            <a:xfrm>
              <a:off x="6014898" y="3127692"/>
              <a:ext cx="938284" cy="648032"/>
            </a:xfrm>
            <a:prstGeom prst="bevel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407" tIns="42203" rIns="84407" bIns="42203" anchor="ctr" anchorCtr="0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Plant Manager</a:t>
              </a:r>
            </a:p>
          </p:txBody>
        </p:sp>
        <p:sp>
          <p:nvSpPr>
            <p:cNvPr id="36" name="빗면 25">
              <a:extLst>
                <a:ext uri="{FF2B5EF4-FFF2-40B4-BE49-F238E27FC236}">
                  <a16:creationId xmlns:a16="http://schemas.microsoft.com/office/drawing/2014/main" id="{931F1A4B-6010-EBB7-D24D-70C7BEEC1AFD}"/>
                </a:ext>
              </a:extLst>
            </p:cNvPr>
            <p:cNvSpPr/>
            <p:nvPr/>
          </p:nvSpPr>
          <p:spPr bwMode="auto">
            <a:xfrm>
              <a:off x="933356" y="4507734"/>
              <a:ext cx="938284" cy="550153"/>
            </a:xfrm>
            <a:prstGeom prst="bevel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407" tIns="42203" rIns="84407" bIns="42203" anchor="ctr" anchorCtr="0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 eaLnBrk="1" latinLnBrk="1" hangingPunct="1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/>
                  <a:ea typeface="나눔고딕"/>
                </a:rPr>
                <a:t>Technical Sales Team</a:t>
              </a:r>
            </a:p>
          </p:txBody>
        </p:sp>
        <p:sp>
          <p:nvSpPr>
            <p:cNvPr id="37" name="빗면 26">
              <a:extLst>
                <a:ext uri="{FF2B5EF4-FFF2-40B4-BE49-F238E27FC236}">
                  <a16:creationId xmlns:a16="http://schemas.microsoft.com/office/drawing/2014/main" id="{10488291-0560-CBCF-BC65-C9A9EC191FD5}"/>
                </a:ext>
              </a:extLst>
            </p:cNvPr>
            <p:cNvSpPr/>
            <p:nvPr/>
          </p:nvSpPr>
          <p:spPr bwMode="auto">
            <a:xfrm>
              <a:off x="830463" y="2898420"/>
              <a:ext cx="1113572" cy="556859"/>
            </a:xfrm>
            <a:prstGeom prst="bevel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407" tIns="42203" rIns="84407" bIns="42203" anchor="ctr" anchorCtr="0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>
                <a:spcBef>
                  <a:spcPct val="50000"/>
                </a:spcBef>
                <a:defRPr/>
              </a:pPr>
              <a:r>
                <a:rPr lang="en-US" b="1">
                  <a:solidFill>
                    <a:schemeClr val="bg1"/>
                  </a:solidFill>
                  <a:latin typeface="나눔고딕"/>
                  <a:ea typeface="나눔고딕"/>
                </a:rPr>
                <a:t>Vice President</a:t>
              </a:r>
              <a:endParaRPr lang="en-US" altLang="ko-KR" b="1">
                <a:solidFill>
                  <a:schemeClr val="bg1"/>
                </a:solidFill>
                <a:latin typeface="나눔고딕"/>
                <a:ea typeface="나눔고딕"/>
              </a:endParaRPr>
            </a:p>
          </p:txBody>
        </p:sp>
        <p:sp>
          <p:nvSpPr>
            <p:cNvPr id="39" name="빗면 12">
              <a:extLst>
                <a:ext uri="{FF2B5EF4-FFF2-40B4-BE49-F238E27FC236}">
                  <a16:creationId xmlns:a16="http://schemas.microsoft.com/office/drawing/2014/main" id="{90FE96C9-C9CF-2412-8096-4A4774A943EC}"/>
                </a:ext>
              </a:extLst>
            </p:cNvPr>
            <p:cNvSpPr/>
            <p:nvPr/>
          </p:nvSpPr>
          <p:spPr bwMode="auto">
            <a:xfrm>
              <a:off x="2007486" y="4517368"/>
              <a:ext cx="959109" cy="546868"/>
            </a:xfrm>
            <a:prstGeom prst="bevel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84407" tIns="42203" rIns="84407" bIns="42203" anchor="ctr" anchorCtr="0">
              <a:no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5pPr>
              <a:lvl6pPr marL="22860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6pPr>
              <a:lvl7pPr marL="27432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7pPr>
              <a:lvl8pPr marL="32004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8pPr>
              <a:lvl9pPr marL="3657600" algn="l" defTabSz="914400" rtl="0" eaLnBrk="1" latinLnBrk="0" hangingPunct="1">
                <a:defRPr kumimoji="1" sz="1200" kern="12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  <a:cs typeface="+mn-cs"/>
                </a:defRPr>
              </a:lvl9pPr>
            </a:lstStyle>
            <a:p>
              <a:pPr algn="ctr" defTabSz="844042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bg1"/>
                  </a:solidFill>
                  <a:latin typeface="나눔고딕"/>
                  <a:ea typeface="나눔고딕"/>
                </a:rPr>
                <a:t>Accounting and Logistics</a:t>
              </a: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7A58EC95-C63A-DCBA-1E28-F22F71112401}"/>
              </a:ext>
            </a:extLst>
          </p:cNvPr>
          <p:cNvGrpSpPr/>
          <p:nvPr/>
        </p:nvGrpSpPr>
        <p:grpSpPr>
          <a:xfrm>
            <a:off x="1010469" y="2489938"/>
            <a:ext cx="10164612" cy="3007452"/>
            <a:chOff x="1000944" y="2023213"/>
            <a:chExt cx="10164612" cy="3007452"/>
          </a:xfrm>
        </p:grpSpPr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56BF39D6-70DE-830A-0BD0-DA3B16A53A24}"/>
                </a:ext>
              </a:extLst>
            </p:cNvPr>
            <p:cNvCxnSpPr/>
            <p:nvPr/>
          </p:nvCxnSpPr>
          <p:spPr bwMode="auto">
            <a:xfrm flipV="1">
              <a:off x="2417013" y="2418230"/>
              <a:ext cx="6563594" cy="742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A5980900-96B8-9AA2-81A6-D0A413FCEF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17013" y="2423422"/>
              <a:ext cx="0" cy="18550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4CF74FD3-7906-C0B1-0C81-4D9A1C90A6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012316" y="2023213"/>
              <a:ext cx="0" cy="39649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B4524A1A-4959-236B-EF77-742AA7D00D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754715" y="4188240"/>
              <a:ext cx="7124" cy="8424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직선 화살표 연결선 17">
              <a:extLst>
                <a:ext uri="{FF2B5EF4-FFF2-40B4-BE49-F238E27FC236}">
                  <a16:creationId xmlns:a16="http://schemas.microsoft.com/office/drawing/2014/main" id="{5245205E-02E0-5B5C-4947-106E3DE465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63569" y="4191147"/>
              <a:ext cx="4401987" cy="371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32347FC3-3690-FF89-BD67-70A0666870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981031" y="2427135"/>
              <a:ext cx="0" cy="51558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E9EC5370-8620-4DAA-0EDD-798E09C4B9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952554" y="3915450"/>
              <a:ext cx="1" cy="2750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721FFEF5-5062-F5BF-44EC-71163A8C49D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43077" y="3432935"/>
              <a:ext cx="3909" cy="159591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직선 화살표 연결선 4">
              <a:extLst>
                <a:ext uri="{FF2B5EF4-FFF2-40B4-BE49-F238E27FC236}">
                  <a16:creationId xmlns:a16="http://schemas.microsoft.com/office/drawing/2014/main" id="{A56E5418-B8E5-31C8-A82B-9DB897C181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0944" y="3972072"/>
              <a:ext cx="2830362" cy="371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E57EA7DE-7F47-D70B-70E0-B313F23462E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796064" y="3970610"/>
              <a:ext cx="3395" cy="105849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9537A214-802C-8A87-06AF-64AC5037EE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005238" y="3970609"/>
              <a:ext cx="3395" cy="105849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AF1FCA66-8F85-02F4-B655-E54E1D2252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221565" y="4188240"/>
              <a:ext cx="7124" cy="8424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11DF2537-2449-ADB9-65AD-4E2C22B3C8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678890" y="4188240"/>
              <a:ext cx="7124" cy="8424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7A9EC1B9-91A1-2A17-7F45-6B228E3B1C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155265" y="4188240"/>
              <a:ext cx="7124" cy="8424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8A8A66F2-ACA8-CC93-2B47-4D0F4A78E9E4}"/>
              </a:ext>
            </a:extLst>
          </p:cNvPr>
          <p:cNvCxnSpPr>
            <a:cxnSpLocks/>
          </p:cNvCxnSpPr>
          <p:nvPr/>
        </p:nvCxnSpPr>
        <p:spPr bwMode="auto">
          <a:xfrm>
            <a:off x="3794522" y="4443734"/>
            <a:ext cx="1480753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DE1A19DA-C6D4-58C2-A49C-FD34CE5CF9D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59495" y="4443734"/>
            <a:ext cx="3395" cy="105849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61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0546A7F0-2F1E-09AB-E101-8800FACF16CF}"/>
              </a:ext>
            </a:extLst>
          </p:cNvPr>
          <p:cNvGrpSpPr/>
          <p:nvPr/>
        </p:nvGrpSpPr>
        <p:grpSpPr>
          <a:xfrm>
            <a:off x="1092197" y="772158"/>
            <a:ext cx="10106975" cy="45719"/>
            <a:chOff x="5999" y="743945"/>
            <a:chExt cx="10042584" cy="45719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B727464-6F78-E96D-C8DD-4964DF72BBE2}"/>
                </a:ext>
              </a:extLst>
            </p:cNvPr>
            <p:cNvSpPr/>
            <p:nvPr/>
          </p:nvSpPr>
          <p:spPr>
            <a:xfrm flipH="1">
              <a:off x="536005" y="743945"/>
              <a:ext cx="9512578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15DA6FB7-E7F2-EBF0-43E9-57A7728AB71C}"/>
                </a:ext>
              </a:extLst>
            </p:cNvPr>
            <p:cNvSpPr/>
            <p:nvPr/>
          </p:nvSpPr>
          <p:spPr>
            <a:xfrm flipH="1">
              <a:off x="5999" y="743945"/>
              <a:ext cx="4971924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0C9CEF2E-0385-8393-1FCC-671B8924F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2" t="-34" r="2084" b="34"/>
          <a:stretch/>
        </p:blipFill>
        <p:spPr>
          <a:xfrm>
            <a:off x="-65546" y="-541"/>
            <a:ext cx="1157746" cy="6906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306983-FDCC-129E-7967-A558A8DA45BA}"/>
              </a:ext>
            </a:extLst>
          </p:cNvPr>
          <p:cNvSpPr txBox="1"/>
          <p:nvPr/>
        </p:nvSpPr>
        <p:spPr>
          <a:xfrm>
            <a:off x="1089391" y="315311"/>
            <a:ext cx="346441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altLang="ko-KR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01. </a:t>
            </a:r>
            <a:r>
              <a:rPr lang="en-US" altLang="zh-CN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Overview</a:t>
            </a:r>
            <a:r>
              <a:rPr lang="zh-CN" altLang="en-US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 </a:t>
            </a:r>
            <a:r>
              <a:rPr lang="en-US" altLang="zh-CN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#5</a:t>
            </a:r>
            <a:endParaRPr lang="ko-KR" altLang="en-US" sz="2400" b="1" spc="-28">
              <a:ln>
                <a:solidFill>
                  <a:srgbClr val="1CADE4">
                    <a:alpha val="0"/>
                  </a:srgbClr>
                </a:solidFill>
              </a:ln>
              <a:solidFill>
                <a:srgbClr val="002060"/>
              </a:solidFill>
              <a:latin typeface="맑은 고딕"/>
              <a:ea typeface="맑은 고딕"/>
              <a:cs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20984F6-44BA-41B9-B7B1-2442EA4DF995}"/>
              </a:ext>
            </a:extLst>
          </p:cNvPr>
          <p:cNvSpPr txBox="1"/>
          <p:nvPr/>
        </p:nvSpPr>
        <p:spPr>
          <a:xfrm>
            <a:off x="1478014" y="1129793"/>
            <a:ext cx="10197430" cy="10971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 marL="285750" indent="-285750">
              <a:lnSpc>
                <a:spcPct val="2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1">
                <a:latin typeface="맑은 고딕"/>
                <a:ea typeface="맑은 고딕"/>
                <a:cs typeface="Calibr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b="0"/>
              <a:t>DASAN AGE is supplying the quartz glass products to semiconductor manufacturers and equipment companies.
</a:t>
            </a:r>
            <a:r>
              <a:rPr lang="en-US" altLang="ko-KR" b="0"/>
              <a:t>It also exports to Japan, the United States, Taiwan, and other countries, and has a competitive price compared to companies in the same industry.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AF08CD80-81B7-378E-4650-9579A14F8970}"/>
              </a:ext>
            </a:extLst>
          </p:cNvPr>
          <p:cNvSpPr txBox="1"/>
          <p:nvPr/>
        </p:nvSpPr>
        <p:spPr>
          <a:xfrm>
            <a:off x="1210582" y="790427"/>
            <a:ext cx="25232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ko-kr"/>
            </a:defPPr>
            <a:lvl1pPr marL="342900" indent="-342900" fontAlgn="base">
              <a:buClr>
                <a:schemeClr val="accent1"/>
              </a:buClr>
              <a:buFont typeface="Wingdings"/>
              <a:buChar char="Ø"/>
              <a:defRPr b="1">
                <a:solidFill>
                  <a:srgbClr val="000000"/>
                </a:solidFill>
                <a:latin typeface="맑은 고딕"/>
                <a:ea typeface="맑은 고딕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Featured Clients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3A82C314-D2C9-9DE1-F2C1-9690EA59C516}"/>
              </a:ext>
            </a:extLst>
          </p:cNvPr>
          <p:cNvGrpSpPr/>
          <p:nvPr/>
        </p:nvGrpSpPr>
        <p:grpSpPr>
          <a:xfrm>
            <a:off x="1957914" y="2226953"/>
            <a:ext cx="8756072" cy="4468419"/>
            <a:chOff x="0" y="933450"/>
            <a:chExt cx="9144000" cy="5535613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71AB7606-B792-7646-2D8C-73DD9D6BD7D7}"/>
                </a:ext>
              </a:extLst>
            </p:cNvPr>
            <p:cNvSpPr/>
            <p:nvPr/>
          </p:nvSpPr>
          <p:spPr>
            <a:xfrm>
              <a:off x="0" y="933450"/>
              <a:ext cx="9144000" cy="553561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CB00C931-86C4-7EE2-FC74-632C151BA57F}"/>
                </a:ext>
              </a:extLst>
            </p:cNvPr>
            <p:cNvSpPr/>
            <p:nvPr/>
          </p:nvSpPr>
          <p:spPr>
            <a:xfrm>
              <a:off x="631825" y="1535113"/>
              <a:ext cx="1822450" cy="1751012"/>
            </a:xfrm>
            <a:prstGeom prst="rect">
              <a:avLst/>
            </a:prstGeom>
            <a:gradFill rotWithShape="1">
              <a:gsLst>
                <a:gs pos="0">
                  <a:srgbClr val="4472C4">
                    <a:lumMod val="75000"/>
                  </a:srgbClr>
                </a:gs>
                <a:gs pos="50000">
                  <a:srgbClr val="5B9BD5">
                    <a:lumMod val="75000"/>
                    <a:alpha val="80000"/>
                  </a:srgbClr>
                </a:gs>
                <a:gs pos="100000">
                  <a:srgbClr val="4472C4">
                    <a:lumMod val="75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1" i="0" u="none" strike="noStrike" kern="0" cap="none" spc="-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  <a:t>Domestic</a:t>
              </a:r>
              <a:br>
                <a:rPr kumimoji="1" lang="en-US" altLang="ko-KR" sz="1400" b="1" i="0" u="none" strike="noStrike" kern="0" cap="none" spc="-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</a:br>
              <a:r>
                <a:rPr kumimoji="1" lang="en-US" altLang="ko-KR" sz="1400" b="1" i="0" u="none" strike="noStrike" kern="0" cap="none" spc="-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  <a:t>Business</a:t>
              </a:r>
              <a:r>
                <a:rPr kumimoji="1" lang="ko-KR" altLang="en-US" sz="1400" b="1" i="0" u="none" strike="noStrike" kern="0" cap="none" spc="-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  <a:t> </a:t>
              </a: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E2B31E7C-1E1B-7A8A-B7C6-86DC737C5EB6}"/>
                </a:ext>
              </a:extLst>
            </p:cNvPr>
            <p:cNvSpPr/>
            <p:nvPr/>
          </p:nvSpPr>
          <p:spPr>
            <a:xfrm>
              <a:off x="2511425" y="1535113"/>
              <a:ext cx="5743575" cy="1751012"/>
            </a:xfrm>
            <a:prstGeom prst="rect">
              <a:avLst/>
            </a:prstGeom>
            <a:gradFill rotWithShape="1">
              <a:gsLst>
                <a:gs pos="0">
                  <a:sysClr val="window" lastClr="FFFFFF"/>
                </a:gs>
                <a:gs pos="80000">
                  <a:sysClr val="window" lastClr="FFFFFF"/>
                </a:gs>
              </a:gsLst>
              <a:lin ang="16200000" scaled="0"/>
            </a:gradFill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endParaRPr kumimoji="1" lang="en-US" altLang="ko-KR" sz="1200" b="1" i="0" u="none" strike="noStrike" kern="0" cap="none" spc="-5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7AD2E1CE-4740-12BC-0A4F-7CC3CF5B1CC6}"/>
                </a:ext>
              </a:extLst>
            </p:cNvPr>
            <p:cNvSpPr/>
            <p:nvPr/>
          </p:nvSpPr>
          <p:spPr>
            <a:xfrm>
              <a:off x="4476750" y="1527175"/>
              <a:ext cx="1930400" cy="1751013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MEMC KOREA</a:t>
              </a:r>
            </a:p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ZEUS</a:t>
              </a:r>
            </a:p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KSM</a:t>
              </a:r>
            </a:p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KC TECH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4B396D51-B950-4C16-4DA6-39B4AA80ACAD}"/>
                </a:ext>
              </a:extLst>
            </p:cNvPr>
            <p:cNvSpPr/>
            <p:nvPr/>
          </p:nvSpPr>
          <p:spPr>
            <a:xfrm>
              <a:off x="6300788" y="1554163"/>
              <a:ext cx="1838325" cy="1293812"/>
            </a:xfrm>
            <a:prstGeom prst="rect">
              <a:avLst/>
            </a:prstGeom>
            <a:gradFill rotWithShape="1">
              <a:gsLst>
                <a:gs pos="0">
                  <a:sysClr val="window" lastClr="FFFFFF"/>
                </a:gs>
                <a:gs pos="80000">
                  <a:sysClr val="window" lastClr="FFFFFF"/>
                </a:gs>
              </a:gsLst>
              <a:lin ang="162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SK HYNIX</a:t>
              </a:r>
            </a:p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NI WIN</a:t>
              </a:r>
            </a:p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MKS KOREA</a:t>
              </a: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0E86178-115A-04F3-3CB5-9E6D38FE67D0}"/>
                </a:ext>
              </a:extLst>
            </p:cNvPr>
            <p:cNvSpPr/>
            <p:nvPr/>
          </p:nvSpPr>
          <p:spPr>
            <a:xfrm>
              <a:off x="631825" y="3644900"/>
              <a:ext cx="1822450" cy="1751013"/>
            </a:xfrm>
            <a:prstGeom prst="rect">
              <a:avLst/>
            </a:prstGeom>
            <a:gradFill rotWithShape="1">
              <a:gsLst>
                <a:gs pos="0">
                  <a:srgbClr val="4472C4">
                    <a:lumMod val="75000"/>
                  </a:srgbClr>
                </a:gs>
                <a:gs pos="50000">
                  <a:srgbClr val="5B9BD5">
                    <a:lumMod val="75000"/>
                    <a:alpha val="80000"/>
                  </a:srgbClr>
                </a:gs>
                <a:gs pos="100000">
                  <a:srgbClr val="4472C4">
                    <a:lumMod val="75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1" i="0" u="none" strike="noStrike" kern="0" cap="none" spc="-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  <a:t>Abroad</a:t>
              </a:r>
              <a:br>
                <a:rPr kumimoji="1" lang="en-US" altLang="ko-KR" sz="1400" b="1" i="0" u="none" strike="noStrike" kern="0" cap="none" spc="-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</a:br>
              <a:r>
                <a:rPr kumimoji="1" lang="en-US" altLang="ko-KR" sz="1400" b="1" i="0" u="none" strike="noStrike" kern="0" cap="none" spc="-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/>
                  <a:ea typeface="나눔고딕"/>
                  <a:cs typeface="+mn-cs"/>
                </a:rPr>
                <a:t>Business</a:t>
              </a:r>
              <a:endParaRPr kumimoji="1" lang="ko-KR" altLang="en-US" sz="1400" b="1" i="0" u="none" strike="noStrike" kern="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/>
                <a:ea typeface="나눔고딕"/>
                <a:cs typeface="+mn-cs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9BC33C6F-9A72-56FE-E490-4DED36868FCE}"/>
                </a:ext>
              </a:extLst>
            </p:cNvPr>
            <p:cNvSpPr/>
            <p:nvPr/>
          </p:nvSpPr>
          <p:spPr>
            <a:xfrm>
              <a:off x="2511425" y="3644900"/>
              <a:ext cx="5743575" cy="1751013"/>
            </a:xfrm>
            <a:prstGeom prst="rect">
              <a:avLst/>
            </a:prstGeom>
            <a:gradFill rotWithShape="1">
              <a:gsLst>
                <a:gs pos="0">
                  <a:sysClr val="window" lastClr="FFFFFF"/>
                </a:gs>
                <a:gs pos="80000">
                  <a:sysClr val="window" lastClr="FFFFFF"/>
                </a:gs>
              </a:gsLst>
              <a:lin ang="162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542925" marR="0" lvl="0" indent="-276225" defTabSz="914400" eaLnBrk="0" fontAlgn="base" latinLnBrk="0" hangingPunct="0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endParaRPr kumimoji="1" lang="en-US" altLang="ko-KR" sz="1200" b="1" i="0" u="none" strike="noStrike" kern="0" cap="none" spc="-5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7EF26502-D8EB-AD60-C073-29B74F5FB46A}"/>
                </a:ext>
              </a:extLst>
            </p:cNvPr>
            <p:cNvSpPr/>
            <p:nvPr/>
          </p:nvSpPr>
          <p:spPr>
            <a:xfrm>
              <a:off x="2511425" y="3636963"/>
              <a:ext cx="2054225" cy="803275"/>
            </a:xfrm>
            <a:prstGeom prst="rect">
              <a:avLst/>
            </a:prstGeom>
            <a:gradFill rotWithShape="1">
              <a:gsLst>
                <a:gs pos="0">
                  <a:sysClr val="window" lastClr="FFFFFF"/>
                </a:gs>
                <a:gs pos="80000">
                  <a:sysClr val="window" lastClr="FFFFFF"/>
                </a:gs>
              </a:gsLst>
              <a:lin ang="162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266700" marR="0" lvl="0" indent="0" defTabSz="914400" eaLnBrk="0" fontAlgn="base" latinLnBrk="0" hangingPunct="0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200" b="1" i="0" u="none" strike="noStrike" kern="0" cap="none" spc="-5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  <a:p>
              <a:pPr marL="542925" marR="0" lvl="0" indent="-276225" defTabSz="914400" eaLnBrk="0" fontAlgn="base" latinLnBrk="0" hangingPunct="0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AGR </a:t>
              </a:r>
              <a:r>
                <a:rPr kumimoji="1" lang="en-US" altLang="ko-KR" sz="11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(USA)</a:t>
              </a:r>
            </a:p>
            <a:p>
              <a:pPr marL="542925" marR="0" lvl="0" indent="-276225" defTabSz="914400" eaLnBrk="0" fontAlgn="base" latinLnBrk="0" hangingPunct="0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/>
                  <a:ea typeface="나눔고딕 ExtraBold"/>
                  <a:cs typeface="+mn-cs"/>
                </a:rPr>
                <a:t>JET </a:t>
              </a:r>
              <a:r>
                <a:rPr kumimoji="1" lang="en-US" altLang="ko-KR" sz="11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/>
                  <a:ea typeface="나눔고딕 ExtraBold"/>
                  <a:cs typeface="+mn-cs"/>
                </a:rPr>
                <a:t>(JAPAN)</a:t>
              </a:r>
              <a:endParaRPr kumimoji="1" lang="en-US" altLang="ko-KR" sz="1200" b="1" i="0" u="none" strike="noStrike" kern="0" cap="none" spc="-5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나눔고딕 ExtraBold"/>
                <a:ea typeface="나눔고딕 ExtraBold"/>
                <a:cs typeface="+mn-cs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C759D1C9-6643-5A57-ECB2-7A25905D7345}"/>
                </a:ext>
              </a:extLst>
            </p:cNvPr>
            <p:cNvSpPr/>
            <p:nvPr/>
          </p:nvSpPr>
          <p:spPr>
            <a:xfrm>
              <a:off x="4392167" y="3786188"/>
              <a:ext cx="3746946" cy="504825"/>
            </a:xfrm>
            <a:prstGeom prst="rect">
              <a:avLst/>
            </a:prstGeom>
            <a:gradFill rotWithShape="1">
              <a:gsLst>
                <a:gs pos="0">
                  <a:sysClr val="window" lastClr="FFFFFF"/>
                </a:gs>
                <a:gs pos="80000">
                  <a:sysClr val="window" lastClr="FFFFFF"/>
                </a:gs>
              </a:gsLst>
              <a:lin ang="162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542925" marR="0" lvl="0" indent="-276225" defTabSz="914400" eaLnBrk="0" fontAlgn="base" latinLnBrk="0" hangingPunct="0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/>
                  <a:ea typeface="나눔고딕 ExtraBold"/>
                  <a:cs typeface="+mn-cs"/>
                </a:rPr>
                <a:t>GLOBAL WAFERS </a:t>
              </a:r>
              <a:r>
                <a:rPr kumimoji="1" lang="en-US" altLang="ko-KR" sz="11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/>
                  <a:ea typeface="나눔고딕 ExtraBold"/>
                  <a:cs typeface="+mn-cs"/>
                </a:rPr>
                <a:t>(USA, JAPAN, TAIWAN)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B7134185-2D96-A02A-1A02-8B7C20C7FDC1}"/>
                </a:ext>
              </a:extLst>
            </p:cNvPr>
            <p:cNvSpPr/>
            <p:nvPr/>
          </p:nvSpPr>
          <p:spPr>
            <a:xfrm>
              <a:off x="2566988" y="1512888"/>
              <a:ext cx="1930400" cy="175101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SAMSUNG</a:t>
              </a:r>
            </a:p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/>
                  <a:ea typeface="나눔고딕 ExtraBold"/>
                  <a:cs typeface="+mn-cs"/>
                </a:rPr>
                <a:t>PSK</a:t>
              </a:r>
              <a:endParaRPr kumimoji="1" lang="en-US" altLang="ko-KR" sz="1200" b="1" i="0" u="none" strike="noStrike" kern="0" cap="none" spc="-5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/>
                  <a:ea typeface="나눔고딕 ExtraBold"/>
                  <a:cs typeface="+mn-cs"/>
                </a:rPr>
                <a:t>PSK HOLDINGS</a:t>
              </a:r>
            </a:p>
            <a:p>
              <a:pPr marL="542925" marR="0" lvl="0" indent="-276225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1" lang="en-US" altLang="ko-KR" sz="1200" b="1" i="0" u="none" strike="noStrike" kern="0" cap="none" spc="-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DB HITEK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7512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3E1C09B3-0233-B5CF-863C-40C8589C7BC8}"/>
              </a:ext>
            </a:extLst>
          </p:cNvPr>
          <p:cNvGrpSpPr/>
          <p:nvPr/>
        </p:nvGrpSpPr>
        <p:grpSpPr>
          <a:xfrm>
            <a:off x="1095838" y="720892"/>
            <a:ext cx="10038943" cy="55488"/>
            <a:chOff x="9641" y="753714"/>
            <a:chExt cx="10038942" cy="55488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29314784-65DA-6478-310C-FF0CEBE508BE}"/>
                </a:ext>
              </a:extLst>
            </p:cNvPr>
            <p:cNvSpPr/>
            <p:nvPr/>
          </p:nvSpPr>
          <p:spPr>
            <a:xfrm flipH="1">
              <a:off x="1066057" y="753714"/>
              <a:ext cx="8982526" cy="554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4379F261-BDB9-C148-EA9A-0499EDDB23C6}"/>
                </a:ext>
              </a:extLst>
            </p:cNvPr>
            <p:cNvSpPr/>
            <p:nvPr/>
          </p:nvSpPr>
          <p:spPr>
            <a:xfrm flipH="1">
              <a:off x="9641" y="763483"/>
              <a:ext cx="1118489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pic>
        <p:nvPicPr>
          <p:cNvPr id="10" name="그림 9" descr="공구, 금속가공, 열, 사람이(가) 표시된 사진&#10;&#10;자동 생성된 설명">
            <a:extLst>
              <a:ext uri="{FF2B5EF4-FFF2-40B4-BE49-F238E27FC236}">
                <a16:creationId xmlns:a16="http://schemas.microsoft.com/office/drawing/2014/main" id="{62EB0B73-1655-51D6-EBA5-7DD57477E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567" y="722530"/>
            <a:ext cx="5379799" cy="61227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18" name="그림 17" descr="블루, 스크린샷, 일렉트릭 블루, 빛이(가) 표시된 사진&#10;&#10;자동 생성된 설명">
            <a:extLst>
              <a:ext uri="{FF2B5EF4-FFF2-40B4-BE49-F238E27FC236}">
                <a16:creationId xmlns:a16="http://schemas.microsoft.com/office/drawing/2014/main" id="{F7AD8BF9-ECB6-6F48-629F-F1FBAB99E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4" y="0"/>
            <a:ext cx="109811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11E8B5-01E8-7759-9AA6-67D73DB100A4}"/>
              </a:ext>
            </a:extLst>
          </p:cNvPr>
          <p:cNvSpPr txBox="1"/>
          <p:nvPr/>
        </p:nvSpPr>
        <p:spPr>
          <a:xfrm>
            <a:off x="1102091" y="315311"/>
            <a:ext cx="374381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altLang="ko-KR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02. Production Site</a:t>
            </a:r>
            <a:r>
              <a:rPr lang="zh-CN" altLang="en-US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 </a:t>
            </a:r>
            <a:r>
              <a:rPr lang="en-US" altLang="zh-CN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#1</a:t>
            </a:r>
            <a:endParaRPr lang="ko-KR" altLang="en-US" sz="2400" b="1" spc="-28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2060"/>
              </a:solidFill>
              <a:latin typeface="맑은 고딕"/>
              <a:ea typeface="맑은 고딕"/>
              <a:cs typeface="Arial"/>
            </a:endParaRPr>
          </a:p>
        </p:txBody>
      </p:sp>
      <p:sp>
        <p:nvSpPr>
          <p:cNvPr id="2" name="내용 개체 틀 6">
            <a:extLst>
              <a:ext uri="{FF2B5EF4-FFF2-40B4-BE49-F238E27FC236}">
                <a16:creationId xmlns:a16="http://schemas.microsoft.com/office/drawing/2014/main" id="{05AF04B6-A214-13CD-4BE8-0F9A4571E951}"/>
              </a:ext>
            </a:extLst>
          </p:cNvPr>
          <p:cNvSpPr txBox="1">
            <a:spLocks/>
          </p:cNvSpPr>
          <p:nvPr/>
        </p:nvSpPr>
        <p:spPr>
          <a:xfrm>
            <a:off x="1345373" y="1432352"/>
            <a:ext cx="5144567" cy="475695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 rtl="0">
              <a:defRPr lang="ko-kr"/>
            </a:defPPr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D0D0D"/>
                </a:solidFill>
                <a:latin typeface="맑은 고딕"/>
                <a:ea typeface="맑은 고딕"/>
              </a:rPr>
              <a:t>The machining of quartz glass and the welding are at the core of DASAN AGE.</a:t>
            </a:r>
            <a:endParaRPr lang="ko-KR" altLang="en-US" sz="1600">
              <a:solidFill>
                <a:srgbClr val="000000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D0D0D"/>
                </a:solidFill>
                <a:latin typeface="맑은 고딕"/>
                <a:ea typeface="맑은 고딕"/>
              </a:rPr>
              <a:t>To prevent contamination of products by foreign substances, the welding room maintains the cleanroom class 5,000 or less.</a:t>
            </a:r>
            <a:endParaRPr lang="ko-KR" altLang="en-US" sz="1600">
              <a:solidFill>
                <a:srgbClr val="000000"/>
              </a:solidFill>
              <a:latin typeface="맑은 고딕"/>
              <a:ea typeface="맑은 고딕"/>
            </a:endParaRP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D0D0D"/>
                </a:solidFill>
                <a:latin typeface="맑은 고딕"/>
                <a:ea typeface="맑은 고딕"/>
              </a:rPr>
              <a:t>Our company has introduced two robotic arms for</a:t>
            </a:r>
            <a:r>
              <a:rPr lang="ko-KR" altLang="en-US" sz="1600">
                <a:solidFill>
                  <a:srgbClr val="0D0D0D"/>
                </a:solidFill>
                <a:latin typeface="맑은 고딕"/>
                <a:ea typeface="맑은 고딕"/>
              </a:rPr>
              <a:t>　</a:t>
            </a:r>
            <a:r>
              <a:rPr lang="ko-KR" altLang="en-US" sz="1600" err="1">
                <a:solidFill>
                  <a:srgbClr val="0D0D0D"/>
                </a:solidFill>
                <a:latin typeface="맑은 고딕"/>
                <a:ea typeface="맑은 고딕"/>
              </a:rPr>
              <a:t>fire</a:t>
            </a:r>
            <a:r>
              <a:rPr lang="ko-KR" altLang="en-US" sz="1600">
                <a:solidFill>
                  <a:srgbClr val="0D0D0D"/>
                </a:solidFill>
                <a:latin typeface="맑은 고딕"/>
                <a:ea typeface="맑은 고딕"/>
              </a:rPr>
              <a:t> </a:t>
            </a:r>
            <a:r>
              <a:rPr lang="ko-KR" altLang="en-US" sz="1600" err="1">
                <a:solidFill>
                  <a:srgbClr val="0D0D0D"/>
                </a:solidFill>
                <a:latin typeface="맑은 고딕"/>
                <a:ea typeface="맑은 고딕"/>
              </a:rPr>
              <a:t>polishing</a:t>
            </a:r>
            <a:r>
              <a:rPr lang="ko-KR" altLang="en-US" sz="1600">
                <a:solidFill>
                  <a:srgbClr val="0D0D0D"/>
                </a:solidFill>
                <a:latin typeface="맑은 고딕"/>
                <a:ea typeface="맑은 고딕"/>
              </a:rPr>
              <a:t>, </a:t>
            </a:r>
            <a:r>
              <a:rPr lang="en-US" altLang="ko-KR" sz="1600">
                <a:solidFill>
                  <a:srgbClr val="0D0D0D"/>
                </a:solidFill>
                <a:latin typeface="맑은 고딕"/>
                <a:ea typeface="맑은 고딕"/>
              </a:rPr>
              <a:t>one torus automatic welding machine and two vacuum forming robotic arms.            Through this, we have expanded our production capacity and ensured uniformity in the heat treatment process.</a:t>
            </a:r>
            <a:endParaRPr lang="ko-KR" altLang="ko-KR" sz="1600">
              <a:solidFill>
                <a:srgbClr val="0D0D0D"/>
              </a:solidFill>
              <a:latin typeface="맑은 고딕"/>
              <a:ea typeface="맑은 고딕"/>
            </a:endParaRPr>
          </a:p>
        </p:txBody>
      </p:sp>
      <p:pic>
        <p:nvPicPr>
          <p:cNvPr id="6" name="그림 5" descr="실내, 기계, 테이블, 작업장이(가) 표시된 사진&#10;&#10;자동 생성된 설명">
            <a:extLst>
              <a:ext uri="{FF2B5EF4-FFF2-40B4-BE49-F238E27FC236}">
                <a16:creationId xmlns:a16="http://schemas.microsoft.com/office/drawing/2014/main" id="{7A4DB4CA-D8ED-1428-8F27-93636B052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555" y="1128115"/>
            <a:ext cx="4518175" cy="2219888"/>
          </a:xfrm>
          <a:prstGeom prst="rect">
            <a:avLst/>
          </a:prstGeom>
        </p:spPr>
      </p:pic>
      <p:pic>
        <p:nvPicPr>
          <p:cNvPr id="7" name="그림 6" descr="실내, 기계, 의료 장비, 과학 기기이(가) 표시된 사진&#10;&#10;자동 생성된 설명">
            <a:extLst>
              <a:ext uri="{FF2B5EF4-FFF2-40B4-BE49-F238E27FC236}">
                <a16:creationId xmlns:a16="http://schemas.microsoft.com/office/drawing/2014/main" id="{B3C5726F-035C-29F5-641D-8D5EA775410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981608" y="4050156"/>
            <a:ext cx="2216452" cy="1903219"/>
          </a:xfrm>
          <a:prstGeom prst="rect">
            <a:avLst/>
          </a:prstGeom>
        </p:spPr>
      </p:pic>
      <p:pic>
        <p:nvPicPr>
          <p:cNvPr id="8" name="그림 7" descr="기계, 의료 장비, 실내, 과학 기기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939D0D1-BB08-8E7B-64F2-155E03662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97" y="3716986"/>
            <a:ext cx="1359505" cy="2569560"/>
          </a:xfrm>
          <a:prstGeom prst="rect">
            <a:avLst/>
          </a:prstGeom>
        </p:spPr>
      </p:pic>
      <p:pic>
        <p:nvPicPr>
          <p:cNvPr id="9" name="그림 8" descr="실내, 싱크대, 벽, 예술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9EC1963-10F5-2453-CD57-1F5BEAF789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82" y="3699747"/>
            <a:ext cx="1709636" cy="25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AF99DF7-BD64-E9B8-14CC-9197E9384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2" y="3841625"/>
            <a:ext cx="3359791" cy="23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EFB3D9B-76A1-DB78-C563-48D47B311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1" t="19322" b="23962"/>
          <a:stretch/>
        </p:blipFill>
        <p:spPr bwMode="auto">
          <a:xfrm>
            <a:off x="4580320" y="3799906"/>
            <a:ext cx="3251408" cy="2432269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AB0AC-1B45-A31A-BCAA-931006C16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58" y="3810553"/>
            <a:ext cx="3390716" cy="241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B9B79B60-77C6-DE21-75C7-395B0A44C755}"/>
              </a:ext>
            </a:extLst>
          </p:cNvPr>
          <p:cNvGrpSpPr/>
          <p:nvPr/>
        </p:nvGrpSpPr>
        <p:grpSpPr>
          <a:xfrm>
            <a:off x="1092201" y="711125"/>
            <a:ext cx="10042580" cy="45719"/>
            <a:chOff x="6003" y="743945"/>
            <a:chExt cx="10042580" cy="45719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BA853B5B-8821-4B3A-F5A3-1FCEACB80C12}"/>
                </a:ext>
              </a:extLst>
            </p:cNvPr>
            <p:cNvSpPr/>
            <p:nvPr/>
          </p:nvSpPr>
          <p:spPr>
            <a:xfrm flipH="1">
              <a:off x="1163749" y="743945"/>
              <a:ext cx="888483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A898C1D-3111-1CE1-9A52-01B0E7A6246F}"/>
                </a:ext>
              </a:extLst>
            </p:cNvPr>
            <p:cNvSpPr/>
            <p:nvPr/>
          </p:nvSpPr>
          <p:spPr>
            <a:xfrm flipH="1">
              <a:off x="6003" y="743945"/>
              <a:ext cx="2075873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13">
                <a:solidFill>
                  <a:schemeClr val="accent2"/>
                </a:solidFill>
                <a:highlight>
                  <a:srgbClr val="0000FF"/>
                </a:highlight>
              </a:endParaRPr>
            </a:p>
          </p:txBody>
        </p:sp>
      </p:grpSp>
      <p:pic>
        <p:nvPicPr>
          <p:cNvPr id="2" name="그림 1" descr="공장의 용접 작업자">
            <a:extLst>
              <a:ext uri="{FF2B5EF4-FFF2-40B4-BE49-F238E27FC236}">
                <a16:creationId xmlns:a16="http://schemas.microsoft.com/office/drawing/2014/main" id="{B5189759-C9BE-E843-B7E0-07EBB8F07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248" y="3351860"/>
            <a:ext cx="11115675" cy="3524250"/>
          </a:xfrm>
          <a:prstGeom prst="rect">
            <a:avLst/>
          </a:prstGeom>
        </p:spPr>
      </p:pic>
      <p:pic>
        <p:nvPicPr>
          <p:cNvPr id="12" name="그림 11" descr="실내, 벽, 기계, 천장이(가) 표시된 사진&#10;&#10;자동 생성된 설명">
            <a:extLst>
              <a:ext uri="{FF2B5EF4-FFF2-40B4-BE49-F238E27FC236}">
                <a16:creationId xmlns:a16="http://schemas.microsoft.com/office/drawing/2014/main" id="{4F0EA44F-C900-FFC9-385B-54BD70FAF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004" y="3815143"/>
            <a:ext cx="3362325" cy="2400300"/>
          </a:xfrm>
          <a:prstGeom prst="rect">
            <a:avLst/>
          </a:prstGeom>
        </p:spPr>
      </p:pic>
      <p:pic>
        <p:nvPicPr>
          <p:cNvPr id="14" name="그림 13" descr="실내, 기계, 컴퓨터, 컴퓨터 모니터이(가) 표시된 사진&#10;&#10;자동 생성된 설명">
            <a:extLst>
              <a:ext uri="{FF2B5EF4-FFF2-40B4-BE49-F238E27FC236}">
                <a16:creationId xmlns:a16="http://schemas.microsoft.com/office/drawing/2014/main" id="{064E01D9-8755-9AD8-295C-14922B165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456" y="3839961"/>
            <a:ext cx="3343409" cy="2406203"/>
          </a:xfrm>
          <a:prstGeom prst="rect">
            <a:avLst/>
          </a:prstGeom>
        </p:spPr>
      </p:pic>
      <p:pic>
        <p:nvPicPr>
          <p:cNvPr id="13" name="그림 12" descr="블루, 스크린샷, 일렉트릭 블루, 빛이(가) 표시된 사진&#10;&#10;자동 생성된 설명">
            <a:extLst>
              <a:ext uri="{FF2B5EF4-FFF2-40B4-BE49-F238E27FC236}">
                <a16:creationId xmlns:a16="http://schemas.microsoft.com/office/drawing/2014/main" id="{E9AD5BA6-F5EE-F635-930A-34D0A3D85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44" y="0"/>
            <a:ext cx="1098115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FCED59-113A-281C-BFF1-CCB63B895FCC}"/>
              </a:ext>
            </a:extLst>
          </p:cNvPr>
          <p:cNvSpPr txBox="1"/>
          <p:nvPr/>
        </p:nvSpPr>
        <p:spPr>
          <a:xfrm>
            <a:off x="1102091" y="315311"/>
            <a:ext cx="450438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altLang="ko-KR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02. Production Site</a:t>
            </a:r>
            <a:r>
              <a:rPr lang="zh-CN" altLang="en-US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  </a:t>
            </a:r>
            <a:r>
              <a:rPr lang="en-US" altLang="zh-CN" sz="2400" b="1" spc="-28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맑은 고딕"/>
                <a:ea typeface="맑은 고딕"/>
                <a:cs typeface="Arial"/>
              </a:rPr>
              <a:t>#2</a:t>
            </a:r>
            <a:endParaRPr lang="ko-KR" altLang="en-US" sz="2400" b="1" spc="-28">
              <a:ln>
                <a:solidFill>
                  <a:srgbClr val="1CADE4">
                    <a:alpha val="0"/>
                  </a:srgbClr>
                </a:solidFill>
              </a:ln>
              <a:solidFill>
                <a:srgbClr val="002060"/>
              </a:solidFill>
              <a:latin typeface="맑은 고딕"/>
              <a:ea typeface="맑은 고딕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A35972-2F6F-7D75-EF18-D67BEC68011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73" y="3839961"/>
            <a:ext cx="3304800" cy="24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내용 개체 틀 9">
            <a:extLst>
              <a:ext uri="{FF2B5EF4-FFF2-40B4-BE49-F238E27FC236}">
                <a16:creationId xmlns:a16="http://schemas.microsoft.com/office/drawing/2014/main" id="{6EECE1F7-5593-A8EE-8C2E-FD740883C0BE}"/>
              </a:ext>
            </a:extLst>
          </p:cNvPr>
          <p:cNvSpPr txBox="1">
            <a:spLocks/>
          </p:cNvSpPr>
          <p:nvPr/>
        </p:nvSpPr>
        <p:spPr>
          <a:xfrm>
            <a:off x="1217594" y="1092287"/>
            <a:ext cx="11193512" cy="1960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 rtl="0">
              <a:defRPr lang="ko-kr"/>
            </a:defPPr>
            <a:lvl1pPr marL="266700" indent="-266700" algn="l" defTabSz="914400" rtl="0" eaLnBrk="1" latinLnBrk="1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38404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56692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74980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932688" indent="-182880" algn="l" defTabSz="914400" rtl="0" eaLnBrk="1" latinLnBrk="1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11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500">
                <a:solidFill>
                  <a:srgbClr val="000000"/>
                </a:solidFill>
                <a:latin typeface="맑은 고딕"/>
                <a:ea typeface="맑은 고딕"/>
              </a:rPr>
              <a:t>DASAN AGE operates 9 MCTs, 2 Water Jets, 3 CNC Machines, and  2 Slotting Machines for quartz glass processing.</a:t>
            </a:r>
            <a:endParaRPr lang="en-US"/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500">
                <a:solidFill>
                  <a:srgbClr val="000000"/>
                </a:solidFill>
                <a:latin typeface="맑은 고딕"/>
                <a:ea typeface="맑은 고딕"/>
              </a:rPr>
              <a:t>MCTs can process quartz glass up to 960 mm on the Y-axis.</a:t>
            </a:r>
            <a:endParaRPr lang="en-US"/>
          </a:p>
          <a:p>
            <a:pPr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500">
                <a:solidFill>
                  <a:srgbClr val="000000"/>
                </a:solidFill>
                <a:latin typeface="+mn-ea"/>
                <a:ea typeface="+mn-ea"/>
              </a:rPr>
              <a:t>CNCs can process quartz glass up to 600 mm in diameter.</a:t>
            </a:r>
            <a:endParaRPr lang="ko-KR" altLang="ko-KR" sz="150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847472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bg2">
                <a:lumMod val="90000"/>
              </a:schemeClr>
            </a:gs>
            <a:gs pos="63000">
              <a:schemeClr val="bg2">
                <a:lumMod val="75000"/>
              </a:schemeClr>
            </a:gs>
            <a:gs pos="83000">
              <a:schemeClr val="bg2">
                <a:lumMod val="50000"/>
              </a:schemeClr>
            </a:gs>
            <a:gs pos="100000">
              <a:schemeClr val="bg2">
                <a:lumMod val="10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50285233_TF33476885_Win32" id="{CBB52A41-6742-40C3-8EED-8C17B7590392}" vid="{0994DC97-9678-405B-A69C-5CE491EB82F2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c93ff1-f433-41ce-a806-8f210215810d" xsi:nil="true"/>
    <lcf76f155ced4ddcb4097134ff3c332f xmlns="790e92e5-744a-47fe-a209-f17247df1627">
      <Terms xmlns="http://schemas.microsoft.com/office/infopath/2007/PartnerControls"/>
    </lcf76f155ced4ddcb4097134ff3c332f>
    <SharedWithUsers xmlns="81c93ff1-f433-41ce-a806-8f210215810d">
      <UserInfo>
        <DisplayName>한철희 (ChulHee Han)</DisplayName>
        <AccountId>35</AccountId>
        <AccountType/>
      </UserInfo>
      <UserInfo>
        <DisplayName>우준호 (JunHo Woo)</DisplayName>
        <AccountId>29</AccountId>
        <AccountType/>
      </UserInfo>
      <UserInfo>
        <DisplayName>최인채 (InChae Choi)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B30B2D2A33184D49A2E100B9423398F3" ma:contentTypeVersion="14" ma:contentTypeDescription="새 문서를 만듭니다." ma:contentTypeScope="" ma:versionID="aaa05a507fd223e5dec3e32bb160a487">
  <xsd:schema xmlns:xsd="http://www.w3.org/2001/XMLSchema" xmlns:xs="http://www.w3.org/2001/XMLSchema" xmlns:p="http://schemas.microsoft.com/office/2006/metadata/properties" xmlns:ns2="790e92e5-744a-47fe-a209-f17247df1627" xmlns:ns3="81c93ff1-f433-41ce-a806-8f210215810d" targetNamespace="http://schemas.microsoft.com/office/2006/metadata/properties" ma:root="true" ma:fieldsID="81a2933d8e76275e0499b6aa86692dcf" ns2:_="" ns3:_="">
    <xsd:import namespace="790e92e5-744a-47fe-a209-f17247df1627"/>
    <xsd:import namespace="81c93ff1-f433-41ce-a806-8f2102158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0e92e5-744a-47fe-a209-f17247df16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이미지 태그" ma:readOnly="false" ma:fieldId="{5cf76f15-5ced-4ddc-b409-7134ff3c332f}" ma:taxonomyMulti="true" ma:sspId="5872b571-dabc-46a9-a600-b359698079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93ff1-f433-41ce-a806-8f21021581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c1431f8-3025-4ac4-a24d-4daa21b55eeb}" ma:internalName="TaxCatchAll" ma:showField="CatchAllData" ma:web="81c93ff1-f433-41ce-a806-8f2102158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790e92e5-744a-47fe-a209-f17247df1627"/>
    <ds:schemaRef ds:uri="81c93ff1-f433-41ce-a806-8f21021581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C4E3B3A-8741-4318-AB91-9922A3BA43A6}">
  <ds:schemaRefs>
    <ds:schemaRef ds:uri="790e92e5-744a-47fe-a209-f17247df1627"/>
    <ds:schemaRef ds:uri="81c93ff1-f433-41ce-a806-8f21021581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클래식 회사 전체 프레젠테이션</Template>
  <TotalTime>0</TotalTime>
  <Words>1073</Words>
  <Application>Microsoft Office PowerPoint</Application>
  <PresentationFormat>와이드스크린</PresentationFormat>
  <Paragraphs>191</Paragraphs>
  <Slides>16</Slides>
  <Notes>10</Notes>
  <HiddenSlides>0</HiddenSlides>
  <MMClips>0</MMClips>
  <ScaleCrop>false</ScaleCrop>
  <HeadingPairs>
    <vt:vector size="8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8" baseType="lpstr">
      <vt:lpstr>Pretendard</vt:lpstr>
      <vt:lpstr>나눔고딕</vt:lpstr>
      <vt:lpstr>나눔고딕 ExtraBold</vt:lpstr>
      <vt:lpstr>맑은 고딕</vt:lpstr>
      <vt:lpstr>맑은 고딕</vt:lpstr>
      <vt:lpstr>한컴산뜻돋움</vt:lpstr>
      <vt:lpstr>Arial</vt:lpstr>
      <vt:lpstr>Calibri</vt:lpstr>
      <vt:lpstr>Courier New</vt:lpstr>
      <vt:lpstr>Wingdings</vt:lpstr>
      <vt:lpstr>RetrospectVTI</vt:lpstr>
      <vt:lpstr>Acrobat Document</vt:lpstr>
      <vt:lpstr>PowerPoint 프레젠테이션</vt:lpstr>
      <vt:lpstr>Contents</vt:lpstr>
      <vt:lpstr>PowerPoint 프레젠테이션</vt:lpstr>
      <vt:lpstr>Vision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사업계획서 양식</dc:title>
  <dc:creator>QK601</dc:creator>
  <cp:lastModifiedBy>남진수 (jinsu nam)</cp:lastModifiedBy>
  <cp:revision>4</cp:revision>
  <cp:lastPrinted>2025-02-13T08:30:41Z</cp:lastPrinted>
  <dcterms:created xsi:type="dcterms:W3CDTF">2022-09-25T22:46:47Z</dcterms:created>
  <dcterms:modified xsi:type="dcterms:W3CDTF">2025-04-03T01:31:59Z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0x010100B30B2D2A33184D49A2E100B9423398F3</vt:lpwstr>
  </property>
  <property fmtid="{D5CDD505-2E9C-101B-9397-08002B2CF9AE}" pid="3" name="MediaServiceImageTags">
    <vt:lpwstr/>
  </property>
</Properties>
</file>